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colors8.xml" ContentType="application/vnd.openxmlformats-officedocument.drawingml.diagramColors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colors6.xml" ContentType="application/vnd.openxmlformats-officedocument.drawingml.diagramColors+xml"/>
  <Override PartName="/ppt/diagrams/drawing7.xml" ContentType="application/vnd.ms-office.drawingml.diagramDrawing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colors4.xml" ContentType="application/vnd.openxmlformats-officedocument.drawingml.diagramColors+xml"/>
  <Override PartName="/ppt/diagrams/drawing5.xml" ContentType="application/vnd.ms-office.drawingml.diagramDrawing+xml"/>
  <Override PartName="/ppt/diagrams/quickStyle7.xml" ContentType="application/vnd.openxmlformats-officedocument.drawingml.diagramStyle+xml"/>
  <Override PartName="/ppt/charts/chart1.xml" ContentType="application/vnd.openxmlformats-officedocument.drawingml.char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drawing8.xml" ContentType="application/vnd.ms-office.drawingml.diagramDrawing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drawing6.xml" ContentType="application/vnd.ms-office.drawingml.diagramDrawing+xml"/>
  <Override PartName="/ppt/diagrams/quickStyle8.xml" ContentType="application/vnd.openxmlformats-officedocument.drawingml.diagramStyle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drawing4.xml" ContentType="application/vnd.ms-office.drawingml.diagramDrawing+xml"/>
  <Override PartName="/ppt/diagrams/quickStyle6.xml" ContentType="application/vnd.openxmlformats-officedocument.drawingml.diagramStyl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sldIdLst>
    <p:sldId id="259" r:id="rId2"/>
    <p:sldId id="257" r:id="rId3"/>
    <p:sldId id="266" r:id="rId4"/>
    <p:sldId id="260" r:id="rId5"/>
    <p:sldId id="273" r:id="rId6"/>
    <p:sldId id="268" r:id="rId7"/>
    <p:sldId id="300" r:id="rId8"/>
    <p:sldId id="262" r:id="rId9"/>
    <p:sldId id="271" r:id="rId10"/>
    <p:sldId id="269" r:id="rId11"/>
    <p:sldId id="267" r:id="rId12"/>
    <p:sldId id="298" r:id="rId13"/>
    <p:sldId id="285" r:id="rId14"/>
    <p:sldId id="297" r:id="rId15"/>
    <p:sldId id="296" r:id="rId16"/>
    <p:sldId id="299" r:id="rId17"/>
    <p:sldId id="278" r:id="rId18"/>
    <p:sldId id="319" r:id="rId19"/>
    <p:sldId id="316" r:id="rId20"/>
    <p:sldId id="317" r:id="rId21"/>
    <p:sldId id="301" r:id="rId22"/>
    <p:sldId id="320" r:id="rId23"/>
    <p:sldId id="302" r:id="rId24"/>
    <p:sldId id="303" r:id="rId25"/>
    <p:sldId id="304" r:id="rId26"/>
    <p:sldId id="263" r:id="rId27"/>
    <p:sldId id="284" r:id="rId28"/>
    <p:sldId id="323" r:id="rId29"/>
    <p:sldId id="322" r:id="rId30"/>
    <p:sldId id="326" r:id="rId31"/>
    <p:sldId id="357" r:id="rId32"/>
    <p:sldId id="321" r:id="rId33"/>
    <p:sldId id="327" r:id="rId34"/>
    <p:sldId id="332" r:id="rId35"/>
    <p:sldId id="358" r:id="rId36"/>
    <p:sldId id="270" r:id="rId3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37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F7F7"/>
    <a:srgbClr val="55A3A4"/>
    <a:srgbClr val="FF9900"/>
    <a:srgbClr val="4C81BD"/>
    <a:srgbClr val="467DBA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55" autoAdjust="0"/>
    <p:restoredTop sz="94660"/>
  </p:normalViewPr>
  <p:slideViewPr>
    <p:cSldViewPr snapToGrid="0" showGuides="1">
      <p:cViewPr>
        <p:scale>
          <a:sx n="71" d="100"/>
          <a:sy n="71" d="100"/>
        </p:scale>
        <p:origin x="-900" y="-42"/>
      </p:cViewPr>
      <p:guideLst>
        <p:guide orient="horz" pos="2137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702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perspective val="30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cat>
            <c:numRef>
              <c:f>Лист1!$A$2:$A$8</c:f>
              <c:numCache>
                <c:formatCode>General</c:formatCode>
                <c:ptCount val="7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</c:numCache>
            </c:num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5</c:v>
                </c:pt>
                <c:pt idx="1">
                  <c:v>8</c:v>
                </c:pt>
                <c:pt idx="2">
                  <c:v>10</c:v>
                </c:pt>
                <c:pt idx="3">
                  <c:v>15</c:v>
                </c:pt>
                <c:pt idx="4">
                  <c:v>18</c:v>
                </c:pt>
                <c:pt idx="5">
                  <c:v>20</c:v>
                </c:pt>
                <c:pt idx="6">
                  <c:v>22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Столбец2</c:v>
                </c:pt>
              </c:strCache>
            </c:strRef>
          </c:tx>
          <c:cat>
            <c:numRef>
              <c:f>Лист1!$A$2:$A$8</c:f>
              <c:numCache>
                <c:formatCode>General</c:formatCode>
                <c:ptCount val="7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</c:numCache>
            </c:numRef>
          </c:cat>
          <c:val>
            <c:numRef>
              <c:f>Лист1!$C$2:$C$8</c:f>
              <c:numCache>
                <c:formatCode>General</c:formatCode>
                <c:ptCount val="7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Столбец3</c:v>
                </c:pt>
              </c:strCache>
            </c:strRef>
          </c:tx>
          <c:cat>
            <c:numRef>
              <c:f>Лист1!$A$2:$A$8</c:f>
              <c:numCache>
                <c:formatCode>General</c:formatCode>
                <c:ptCount val="7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</c:numCache>
            </c:numRef>
          </c:cat>
          <c:val>
            <c:numRef>
              <c:f>Лист1!$D$2:$D$8</c:f>
              <c:numCache>
                <c:formatCode>General</c:formatCode>
                <c:ptCount val="7"/>
              </c:numCache>
            </c:numRef>
          </c:val>
        </c:ser>
        <c:shape val="cylinder"/>
        <c:axId val="168030208"/>
        <c:axId val="168031744"/>
        <c:axId val="0"/>
      </c:bar3DChart>
      <c:catAx>
        <c:axId val="168030208"/>
        <c:scaling>
          <c:orientation val="minMax"/>
        </c:scaling>
        <c:axPos val="b"/>
        <c:numFmt formatCode="General" sourceLinked="1"/>
        <c:tickLblPos val="nextTo"/>
        <c:crossAx val="168031744"/>
        <c:crosses val="autoZero"/>
        <c:auto val="1"/>
        <c:lblAlgn val="ctr"/>
        <c:lblOffset val="100"/>
      </c:catAx>
      <c:valAx>
        <c:axId val="168031744"/>
        <c:scaling>
          <c:orientation val="minMax"/>
        </c:scaling>
        <c:axPos val="l"/>
        <c:majorGridlines/>
        <c:numFmt formatCode="General" sourceLinked="1"/>
        <c:tickLblPos val="nextTo"/>
        <c:crossAx val="168030208"/>
        <c:crosses val="autoZero"/>
        <c:crossBetween val="between"/>
      </c:valAx>
    </c:plotArea>
    <c:plotVisOnly val="1"/>
    <c:dispBlanksAs val="gap"/>
  </c:chart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3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#4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#5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1#6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1#7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68A3EA8-0D57-4ABB-9F34-F7FBA2C4A4D6}" type="doc">
      <dgm:prSet loTypeId="urn:microsoft.com/office/officeart/2005/8/layout/pyramid1" loCatId="pyramid" qsTypeId="urn:microsoft.com/office/officeart/2005/8/quickstyle/simple3" qsCatId="simple" csTypeId="urn:microsoft.com/office/officeart/2005/8/colors/colorful1#3" csCatId="colorful" phldr="1"/>
      <dgm:spPr/>
    </dgm:pt>
    <dgm:pt modelId="{9137140C-E549-40EF-B1D5-D66FC53A187F}">
      <dgm:prSet phldrT="[Текст]" custT="1"/>
      <dgm:spPr/>
      <dgm:t>
        <a:bodyPr/>
        <a:lstStyle/>
        <a:p>
          <a:endParaRPr lang="ru-RU" sz="1600" dirty="0"/>
        </a:p>
        <a:p>
          <a:endParaRPr lang="ru-RU" sz="1600" dirty="0"/>
        </a:p>
        <a:p>
          <a:r>
            <a:rPr lang="ru-RU" sz="1600" b="0" dirty="0"/>
            <a:t>Решение проблем</a:t>
          </a:r>
        </a:p>
      </dgm:t>
    </dgm:pt>
    <dgm:pt modelId="{E3E6A058-A7D3-4835-BC0C-8B6952C30058}" type="parTrans" cxnId="{15646311-7571-4A52-A26C-CA7BD2CDC404}">
      <dgm:prSet/>
      <dgm:spPr/>
      <dgm:t>
        <a:bodyPr/>
        <a:lstStyle/>
        <a:p>
          <a:endParaRPr lang="ru-RU"/>
        </a:p>
      </dgm:t>
    </dgm:pt>
    <dgm:pt modelId="{A9380CCB-88BB-4A8B-BFD5-AA280FA93B33}" type="sibTrans" cxnId="{15646311-7571-4A52-A26C-CA7BD2CDC404}">
      <dgm:prSet/>
      <dgm:spPr/>
      <dgm:t>
        <a:bodyPr/>
        <a:lstStyle/>
        <a:p>
          <a:endParaRPr lang="ru-RU"/>
        </a:p>
      </dgm:t>
    </dgm:pt>
    <dgm:pt modelId="{A86C2CB9-5537-41DD-865E-4945F102E440}">
      <dgm:prSet phldrT="[Текст]" custT="1"/>
      <dgm:spPr/>
      <dgm:t>
        <a:bodyPr/>
        <a:lstStyle/>
        <a:p>
          <a:r>
            <a:rPr lang="ru-RU" sz="1800" dirty="0" err="1"/>
            <a:t>Компетентностный</a:t>
          </a:r>
          <a:r>
            <a:rPr lang="ru-RU" sz="1800" dirty="0"/>
            <a:t> подход к образованию</a:t>
          </a:r>
        </a:p>
      </dgm:t>
    </dgm:pt>
    <dgm:pt modelId="{037563D2-2524-46F0-B49E-49DF616631F3}" type="parTrans" cxnId="{C060648C-E667-4906-A6DD-AB6DA8759122}">
      <dgm:prSet/>
      <dgm:spPr/>
      <dgm:t>
        <a:bodyPr/>
        <a:lstStyle/>
        <a:p>
          <a:endParaRPr lang="ru-RU"/>
        </a:p>
      </dgm:t>
    </dgm:pt>
    <dgm:pt modelId="{15CB6B5B-47E0-410E-8C4C-36B5FDC16E87}" type="sibTrans" cxnId="{C060648C-E667-4906-A6DD-AB6DA8759122}">
      <dgm:prSet/>
      <dgm:spPr/>
      <dgm:t>
        <a:bodyPr/>
        <a:lstStyle/>
        <a:p>
          <a:endParaRPr lang="ru-RU"/>
        </a:p>
      </dgm:t>
    </dgm:pt>
    <dgm:pt modelId="{B721DB0F-5373-4A35-9989-66FD9348F913}">
      <dgm:prSet phldrT="[Текст]" custT="1"/>
      <dgm:spPr/>
      <dgm:t>
        <a:bodyPr/>
        <a:lstStyle/>
        <a:p>
          <a:r>
            <a:rPr lang="ru-RU" sz="1800" dirty="0" smtClean="0"/>
            <a:t>Чтение – основа образования, обучения и воспитания</a:t>
          </a:r>
          <a:endParaRPr lang="ru-RU" sz="1800" dirty="0"/>
        </a:p>
      </dgm:t>
    </dgm:pt>
    <dgm:pt modelId="{B1E50B88-73BB-4909-B171-76FC3F76C2E3}" type="parTrans" cxnId="{A41759AA-DCCA-498B-9F1C-A7D22DBE5737}">
      <dgm:prSet/>
      <dgm:spPr/>
      <dgm:t>
        <a:bodyPr/>
        <a:lstStyle/>
        <a:p>
          <a:endParaRPr lang="ru-RU"/>
        </a:p>
      </dgm:t>
    </dgm:pt>
    <dgm:pt modelId="{E593D84C-2588-438E-A97E-51C89DBCE32C}" type="sibTrans" cxnId="{A41759AA-DCCA-498B-9F1C-A7D22DBE5737}">
      <dgm:prSet/>
      <dgm:spPr/>
      <dgm:t>
        <a:bodyPr/>
        <a:lstStyle/>
        <a:p>
          <a:endParaRPr lang="ru-RU"/>
        </a:p>
      </dgm:t>
    </dgm:pt>
    <dgm:pt modelId="{ABE46BDE-C76B-4FFA-86A6-E8BEC682D6BB}">
      <dgm:prSet custT="1"/>
      <dgm:spPr/>
      <dgm:t>
        <a:bodyPr/>
        <a:lstStyle/>
        <a:p>
          <a:r>
            <a:rPr lang="ru-RU" sz="1800" dirty="0"/>
            <a:t>Качественные изменения</a:t>
          </a:r>
        </a:p>
      </dgm:t>
    </dgm:pt>
    <dgm:pt modelId="{71855266-B653-403B-BEBA-04613A29430B}" type="parTrans" cxnId="{0644A1DE-2FC4-4B86-AF53-364DEABFF872}">
      <dgm:prSet/>
      <dgm:spPr/>
      <dgm:t>
        <a:bodyPr/>
        <a:lstStyle/>
        <a:p>
          <a:endParaRPr lang="ru-RU"/>
        </a:p>
      </dgm:t>
    </dgm:pt>
    <dgm:pt modelId="{52B2385F-980C-43F0-B6B5-5A75D14D5EAD}" type="sibTrans" cxnId="{0644A1DE-2FC4-4B86-AF53-364DEABFF872}">
      <dgm:prSet/>
      <dgm:spPr/>
      <dgm:t>
        <a:bodyPr/>
        <a:lstStyle/>
        <a:p>
          <a:endParaRPr lang="ru-RU"/>
        </a:p>
      </dgm:t>
    </dgm:pt>
    <dgm:pt modelId="{E20DE81F-82C9-4DA1-9B2F-F6AA68982F0A}" type="pres">
      <dgm:prSet presAssocID="{268A3EA8-0D57-4ABB-9F34-F7FBA2C4A4D6}" presName="Name0" presStyleCnt="0">
        <dgm:presLayoutVars>
          <dgm:dir/>
          <dgm:animLvl val="lvl"/>
          <dgm:resizeHandles val="exact"/>
        </dgm:presLayoutVars>
      </dgm:prSet>
      <dgm:spPr/>
    </dgm:pt>
    <dgm:pt modelId="{526FFB70-594E-4FA3-8AD2-43E7D2B423BB}" type="pres">
      <dgm:prSet presAssocID="{9137140C-E549-40EF-B1D5-D66FC53A187F}" presName="Name8" presStyleCnt="0"/>
      <dgm:spPr/>
    </dgm:pt>
    <dgm:pt modelId="{55462464-DC7D-43B3-9DBF-C068977278B8}" type="pres">
      <dgm:prSet presAssocID="{9137140C-E549-40EF-B1D5-D66FC53A187F}" presName="level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63DD8E6-E90C-4D83-AC12-DBB298E91ACB}" type="pres">
      <dgm:prSet presAssocID="{9137140C-E549-40EF-B1D5-D66FC53A187F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0AF09D-2E02-4FF8-A56D-95DE73085BE8}" type="pres">
      <dgm:prSet presAssocID="{ABE46BDE-C76B-4FFA-86A6-E8BEC682D6BB}" presName="Name8" presStyleCnt="0"/>
      <dgm:spPr/>
    </dgm:pt>
    <dgm:pt modelId="{284DFEA6-C332-47ED-BE27-A044ACB563FB}" type="pres">
      <dgm:prSet presAssocID="{ABE46BDE-C76B-4FFA-86A6-E8BEC682D6BB}" presName="level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254067-7444-42C0-8452-0BDC3DABD602}" type="pres">
      <dgm:prSet presAssocID="{ABE46BDE-C76B-4FFA-86A6-E8BEC682D6BB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406B973-1CFA-476B-8518-DB897CF20ED3}" type="pres">
      <dgm:prSet presAssocID="{A86C2CB9-5537-41DD-865E-4945F102E440}" presName="Name8" presStyleCnt="0"/>
      <dgm:spPr/>
    </dgm:pt>
    <dgm:pt modelId="{CB206763-E669-46EC-8101-5B3220D2240D}" type="pres">
      <dgm:prSet presAssocID="{A86C2CB9-5537-41DD-865E-4945F102E440}" presName="level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A461EEA-CB99-4558-8859-17DAE68BDC08}" type="pres">
      <dgm:prSet presAssocID="{A86C2CB9-5537-41DD-865E-4945F102E440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870208-7D39-4BDE-90DB-5B692272ECA6}" type="pres">
      <dgm:prSet presAssocID="{B721DB0F-5373-4A35-9989-66FD9348F913}" presName="Name8" presStyleCnt="0"/>
      <dgm:spPr/>
    </dgm:pt>
    <dgm:pt modelId="{354BD40C-49AE-41C0-A26D-5FECC2715CB4}" type="pres">
      <dgm:prSet presAssocID="{B721DB0F-5373-4A35-9989-66FD9348F913}" presName="level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1E3E3CF-0946-45C7-B6BA-7BAD0D016AC5}" type="pres">
      <dgm:prSet presAssocID="{B721DB0F-5373-4A35-9989-66FD9348F913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8838A90-FE29-4F14-8D40-9E5D2511B909}" type="presOf" srcId="{A86C2CB9-5537-41DD-865E-4945F102E440}" destId="{CB206763-E669-46EC-8101-5B3220D2240D}" srcOrd="0" destOrd="0" presId="urn:microsoft.com/office/officeart/2005/8/layout/pyramid1"/>
    <dgm:cxn modelId="{37EEA9C9-F1D1-4F63-9E28-991012EA975E}" type="presOf" srcId="{B721DB0F-5373-4A35-9989-66FD9348F913}" destId="{354BD40C-49AE-41C0-A26D-5FECC2715CB4}" srcOrd="0" destOrd="0" presId="urn:microsoft.com/office/officeart/2005/8/layout/pyramid1"/>
    <dgm:cxn modelId="{37B05F30-E1AF-4413-9269-6E268363BD69}" type="presOf" srcId="{ABE46BDE-C76B-4FFA-86A6-E8BEC682D6BB}" destId="{284DFEA6-C332-47ED-BE27-A044ACB563FB}" srcOrd="0" destOrd="0" presId="urn:microsoft.com/office/officeart/2005/8/layout/pyramid1"/>
    <dgm:cxn modelId="{DCD542C0-9109-4334-BB38-7577BB379F47}" type="presOf" srcId="{ABE46BDE-C76B-4FFA-86A6-E8BEC682D6BB}" destId="{5E254067-7444-42C0-8452-0BDC3DABD602}" srcOrd="1" destOrd="0" presId="urn:microsoft.com/office/officeart/2005/8/layout/pyramid1"/>
    <dgm:cxn modelId="{77487B07-D85E-4699-83B8-D9BF512A2980}" type="presOf" srcId="{A86C2CB9-5537-41DD-865E-4945F102E440}" destId="{2A461EEA-CB99-4558-8859-17DAE68BDC08}" srcOrd="1" destOrd="0" presId="urn:microsoft.com/office/officeart/2005/8/layout/pyramid1"/>
    <dgm:cxn modelId="{419D8426-9D25-4123-9C34-98E25B716BB6}" type="presOf" srcId="{268A3EA8-0D57-4ABB-9F34-F7FBA2C4A4D6}" destId="{E20DE81F-82C9-4DA1-9B2F-F6AA68982F0A}" srcOrd="0" destOrd="0" presId="urn:microsoft.com/office/officeart/2005/8/layout/pyramid1"/>
    <dgm:cxn modelId="{FB2AF27F-88A3-499C-8D87-D944CCAA4135}" type="presOf" srcId="{B721DB0F-5373-4A35-9989-66FD9348F913}" destId="{11E3E3CF-0946-45C7-B6BA-7BAD0D016AC5}" srcOrd="1" destOrd="0" presId="urn:microsoft.com/office/officeart/2005/8/layout/pyramid1"/>
    <dgm:cxn modelId="{15646311-7571-4A52-A26C-CA7BD2CDC404}" srcId="{268A3EA8-0D57-4ABB-9F34-F7FBA2C4A4D6}" destId="{9137140C-E549-40EF-B1D5-D66FC53A187F}" srcOrd="0" destOrd="0" parTransId="{E3E6A058-A7D3-4835-BC0C-8B6952C30058}" sibTransId="{A9380CCB-88BB-4A8B-BFD5-AA280FA93B33}"/>
    <dgm:cxn modelId="{C060648C-E667-4906-A6DD-AB6DA8759122}" srcId="{268A3EA8-0D57-4ABB-9F34-F7FBA2C4A4D6}" destId="{A86C2CB9-5537-41DD-865E-4945F102E440}" srcOrd="2" destOrd="0" parTransId="{037563D2-2524-46F0-B49E-49DF616631F3}" sibTransId="{15CB6B5B-47E0-410E-8C4C-36B5FDC16E87}"/>
    <dgm:cxn modelId="{19F3B1D8-83E8-479A-A6D7-AAAAD34F99E9}" type="presOf" srcId="{9137140C-E549-40EF-B1D5-D66FC53A187F}" destId="{55462464-DC7D-43B3-9DBF-C068977278B8}" srcOrd="0" destOrd="0" presId="urn:microsoft.com/office/officeart/2005/8/layout/pyramid1"/>
    <dgm:cxn modelId="{0644A1DE-2FC4-4B86-AF53-364DEABFF872}" srcId="{268A3EA8-0D57-4ABB-9F34-F7FBA2C4A4D6}" destId="{ABE46BDE-C76B-4FFA-86A6-E8BEC682D6BB}" srcOrd="1" destOrd="0" parTransId="{71855266-B653-403B-BEBA-04613A29430B}" sibTransId="{52B2385F-980C-43F0-B6B5-5A75D14D5EAD}"/>
    <dgm:cxn modelId="{A41759AA-DCCA-498B-9F1C-A7D22DBE5737}" srcId="{268A3EA8-0D57-4ABB-9F34-F7FBA2C4A4D6}" destId="{B721DB0F-5373-4A35-9989-66FD9348F913}" srcOrd="3" destOrd="0" parTransId="{B1E50B88-73BB-4909-B171-76FC3F76C2E3}" sibTransId="{E593D84C-2588-438E-A97E-51C89DBCE32C}"/>
    <dgm:cxn modelId="{1A8C3A83-618E-44B2-BDDE-1BC46F110726}" type="presOf" srcId="{9137140C-E549-40EF-B1D5-D66FC53A187F}" destId="{D63DD8E6-E90C-4D83-AC12-DBB298E91ACB}" srcOrd="1" destOrd="0" presId="urn:microsoft.com/office/officeart/2005/8/layout/pyramid1"/>
    <dgm:cxn modelId="{71FBD318-9E86-4320-B994-278EBFB19006}" type="presParOf" srcId="{E20DE81F-82C9-4DA1-9B2F-F6AA68982F0A}" destId="{526FFB70-594E-4FA3-8AD2-43E7D2B423BB}" srcOrd="0" destOrd="0" presId="urn:microsoft.com/office/officeart/2005/8/layout/pyramid1"/>
    <dgm:cxn modelId="{AA35CBBC-1782-4A1D-8A55-A82E3EE4A97B}" type="presParOf" srcId="{526FFB70-594E-4FA3-8AD2-43E7D2B423BB}" destId="{55462464-DC7D-43B3-9DBF-C068977278B8}" srcOrd="0" destOrd="0" presId="urn:microsoft.com/office/officeart/2005/8/layout/pyramid1"/>
    <dgm:cxn modelId="{5322D606-8500-42A6-A70E-E5C701303D21}" type="presParOf" srcId="{526FFB70-594E-4FA3-8AD2-43E7D2B423BB}" destId="{D63DD8E6-E90C-4D83-AC12-DBB298E91ACB}" srcOrd="1" destOrd="0" presId="urn:microsoft.com/office/officeart/2005/8/layout/pyramid1"/>
    <dgm:cxn modelId="{2130519B-A278-4376-B7EF-0A894A10D598}" type="presParOf" srcId="{E20DE81F-82C9-4DA1-9B2F-F6AA68982F0A}" destId="{780AF09D-2E02-4FF8-A56D-95DE73085BE8}" srcOrd="1" destOrd="0" presId="urn:microsoft.com/office/officeart/2005/8/layout/pyramid1"/>
    <dgm:cxn modelId="{D9F9C652-C716-4A4F-8129-ADC4F83225EC}" type="presParOf" srcId="{780AF09D-2E02-4FF8-A56D-95DE73085BE8}" destId="{284DFEA6-C332-47ED-BE27-A044ACB563FB}" srcOrd="0" destOrd="0" presId="urn:microsoft.com/office/officeart/2005/8/layout/pyramid1"/>
    <dgm:cxn modelId="{AA00BBB2-7BAC-4012-A7E7-1697741A4DC9}" type="presParOf" srcId="{780AF09D-2E02-4FF8-A56D-95DE73085BE8}" destId="{5E254067-7444-42C0-8452-0BDC3DABD602}" srcOrd="1" destOrd="0" presId="urn:microsoft.com/office/officeart/2005/8/layout/pyramid1"/>
    <dgm:cxn modelId="{CD3EBA82-28E4-484D-B04D-F49053F59030}" type="presParOf" srcId="{E20DE81F-82C9-4DA1-9B2F-F6AA68982F0A}" destId="{0406B973-1CFA-476B-8518-DB897CF20ED3}" srcOrd="2" destOrd="0" presId="urn:microsoft.com/office/officeart/2005/8/layout/pyramid1"/>
    <dgm:cxn modelId="{CB552BCD-498A-4205-813A-002F8DD402F4}" type="presParOf" srcId="{0406B973-1CFA-476B-8518-DB897CF20ED3}" destId="{CB206763-E669-46EC-8101-5B3220D2240D}" srcOrd="0" destOrd="0" presId="urn:microsoft.com/office/officeart/2005/8/layout/pyramid1"/>
    <dgm:cxn modelId="{9DF20822-FDE3-49CE-B031-A443BEA96E47}" type="presParOf" srcId="{0406B973-1CFA-476B-8518-DB897CF20ED3}" destId="{2A461EEA-CB99-4558-8859-17DAE68BDC08}" srcOrd="1" destOrd="0" presId="urn:microsoft.com/office/officeart/2005/8/layout/pyramid1"/>
    <dgm:cxn modelId="{AE002B79-830D-4F2D-9D0D-832049562446}" type="presParOf" srcId="{E20DE81F-82C9-4DA1-9B2F-F6AA68982F0A}" destId="{F0870208-7D39-4BDE-90DB-5B692272ECA6}" srcOrd="3" destOrd="0" presId="urn:microsoft.com/office/officeart/2005/8/layout/pyramid1"/>
    <dgm:cxn modelId="{26B24159-59E4-4ECD-93D6-62D50FA8D7BB}" type="presParOf" srcId="{F0870208-7D39-4BDE-90DB-5B692272ECA6}" destId="{354BD40C-49AE-41C0-A26D-5FECC2715CB4}" srcOrd="0" destOrd="0" presId="urn:microsoft.com/office/officeart/2005/8/layout/pyramid1"/>
    <dgm:cxn modelId="{20C68DDD-67AF-4472-9A52-8A09EF381D53}" type="presParOf" srcId="{F0870208-7D39-4BDE-90DB-5B692272ECA6}" destId="{11E3E3CF-0946-45C7-B6BA-7BAD0D016AC5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429B18A-BBFE-4608-8CBD-688AABD403C0}" type="doc">
      <dgm:prSet loTypeId="urn:microsoft.com/office/officeart/2005/8/layout/matrix2" loCatId="matrix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5B86DE69-1D4A-438A-BDA4-32663B554EA2}">
      <dgm:prSet phldrT="[Текст]" custT="1"/>
      <dgm:spPr/>
      <dgm:t>
        <a:bodyPr/>
        <a:lstStyle/>
        <a:p>
          <a:r>
            <a:rPr lang="ru-RU" sz="2400" b="1" dirty="0" smtClean="0">
              <a:solidFill>
                <a:schemeClr val="accent6">
                  <a:lumMod val="50000"/>
                </a:schemeClr>
              </a:solidFill>
            </a:rPr>
            <a:t>Пространство школы</a:t>
          </a:r>
          <a:endParaRPr lang="ru-RU" sz="2400" b="1" dirty="0">
            <a:solidFill>
              <a:schemeClr val="accent6">
                <a:lumMod val="50000"/>
              </a:schemeClr>
            </a:solidFill>
          </a:endParaRPr>
        </a:p>
      </dgm:t>
    </dgm:pt>
    <dgm:pt modelId="{66CA8DB8-12E9-4776-B009-E23609B7DD61}" type="parTrans" cxnId="{D1151129-7F47-42C0-AC70-4B194560B2FB}">
      <dgm:prSet/>
      <dgm:spPr/>
      <dgm:t>
        <a:bodyPr/>
        <a:lstStyle/>
        <a:p>
          <a:endParaRPr lang="ru-RU"/>
        </a:p>
      </dgm:t>
    </dgm:pt>
    <dgm:pt modelId="{EAB7A0A1-F187-420D-BF9B-6BD6F47921B7}" type="sibTrans" cxnId="{D1151129-7F47-42C0-AC70-4B194560B2FB}">
      <dgm:prSet/>
      <dgm:spPr/>
      <dgm:t>
        <a:bodyPr/>
        <a:lstStyle/>
        <a:p>
          <a:endParaRPr lang="ru-RU"/>
        </a:p>
      </dgm:t>
    </dgm:pt>
    <dgm:pt modelId="{D118F228-28BE-4FC1-B52A-4D74370FAE20}">
      <dgm:prSet phldrT="[Текст]"/>
      <dgm:spPr/>
      <dgm:t>
        <a:bodyPr/>
        <a:lstStyle/>
        <a:p>
          <a:r>
            <a:rPr lang="ru-RU" b="1" dirty="0" smtClean="0">
              <a:solidFill>
                <a:schemeClr val="accent6">
                  <a:lumMod val="50000"/>
                </a:schemeClr>
              </a:solidFill>
            </a:rPr>
            <a:t>Урочная и внеурочная деятельность</a:t>
          </a:r>
          <a:endParaRPr lang="ru-RU" b="1" dirty="0">
            <a:solidFill>
              <a:schemeClr val="accent6">
                <a:lumMod val="50000"/>
              </a:schemeClr>
            </a:solidFill>
          </a:endParaRPr>
        </a:p>
      </dgm:t>
    </dgm:pt>
    <dgm:pt modelId="{BA2B724A-3C73-4225-B1A8-24FDE68C2B4E}" type="parTrans" cxnId="{FA496D1A-E25D-491D-B0E2-05A6728E1DD6}">
      <dgm:prSet/>
      <dgm:spPr/>
      <dgm:t>
        <a:bodyPr/>
        <a:lstStyle/>
        <a:p>
          <a:endParaRPr lang="ru-RU"/>
        </a:p>
      </dgm:t>
    </dgm:pt>
    <dgm:pt modelId="{EF99789C-8C48-4542-9293-C1D42B0434C0}" type="sibTrans" cxnId="{FA496D1A-E25D-491D-B0E2-05A6728E1DD6}">
      <dgm:prSet/>
      <dgm:spPr/>
      <dgm:t>
        <a:bodyPr/>
        <a:lstStyle/>
        <a:p>
          <a:endParaRPr lang="ru-RU"/>
        </a:p>
      </dgm:t>
    </dgm:pt>
    <dgm:pt modelId="{69F19003-3415-438E-A211-9205C17DDD65}">
      <dgm:prSet phldrT="[Текст]"/>
      <dgm:spPr/>
      <dgm:t>
        <a:bodyPr/>
        <a:lstStyle/>
        <a:p>
          <a:r>
            <a:rPr lang="ru-RU" b="1" dirty="0" smtClean="0">
              <a:solidFill>
                <a:schemeClr val="accent6">
                  <a:lumMod val="50000"/>
                </a:schemeClr>
              </a:solidFill>
            </a:rPr>
            <a:t>Работа библиотеки</a:t>
          </a:r>
          <a:endParaRPr lang="ru-RU" b="1" dirty="0">
            <a:solidFill>
              <a:schemeClr val="accent6">
                <a:lumMod val="50000"/>
              </a:schemeClr>
            </a:solidFill>
          </a:endParaRPr>
        </a:p>
      </dgm:t>
    </dgm:pt>
    <dgm:pt modelId="{E63DDF38-1A51-4C50-B618-06809D2390A3}" type="parTrans" cxnId="{5EBDBC42-3D88-4C0A-A7BE-0D8019C4055B}">
      <dgm:prSet/>
      <dgm:spPr/>
      <dgm:t>
        <a:bodyPr/>
        <a:lstStyle/>
        <a:p>
          <a:endParaRPr lang="ru-RU"/>
        </a:p>
      </dgm:t>
    </dgm:pt>
    <dgm:pt modelId="{D934212A-D568-4FE1-967C-DCEB8E349181}" type="sibTrans" cxnId="{5EBDBC42-3D88-4C0A-A7BE-0D8019C4055B}">
      <dgm:prSet/>
      <dgm:spPr/>
      <dgm:t>
        <a:bodyPr/>
        <a:lstStyle/>
        <a:p>
          <a:endParaRPr lang="ru-RU"/>
        </a:p>
      </dgm:t>
    </dgm:pt>
    <dgm:pt modelId="{E28F4263-BB18-4D2F-86ED-5C4A9FAD70F2}">
      <dgm:prSet phldrT="[Текст]"/>
      <dgm:spPr/>
      <dgm:t>
        <a:bodyPr/>
        <a:lstStyle/>
        <a:p>
          <a:r>
            <a:rPr lang="ru-RU" b="1" dirty="0" smtClean="0">
              <a:solidFill>
                <a:schemeClr val="accent6">
                  <a:lumMod val="50000"/>
                </a:schemeClr>
              </a:solidFill>
            </a:rPr>
            <a:t>Направление методической работы</a:t>
          </a:r>
          <a:endParaRPr lang="ru-RU" b="1" dirty="0">
            <a:solidFill>
              <a:schemeClr val="accent6">
                <a:lumMod val="50000"/>
              </a:schemeClr>
            </a:solidFill>
          </a:endParaRPr>
        </a:p>
      </dgm:t>
    </dgm:pt>
    <dgm:pt modelId="{FA7DD641-C5FE-4949-BD2A-506E0B7BF143}" type="parTrans" cxnId="{663DBAEF-7647-43FE-B84A-232F97FAE9A8}">
      <dgm:prSet/>
      <dgm:spPr/>
      <dgm:t>
        <a:bodyPr/>
        <a:lstStyle/>
        <a:p>
          <a:endParaRPr lang="ru-RU"/>
        </a:p>
      </dgm:t>
    </dgm:pt>
    <dgm:pt modelId="{4282B922-123C-41E2-AFB1-4B8323B63F83}" type="sibTrans" cxnId="{663DBAEF-7647-43FE-B84A-232F97FAE9A8}">
      <dgm:prSet/>
      <dgm:spPr/>
      <dgm:t>
        <a:bodyPr/>
        <a:lstStyle/>
        <a:p>
          <a:endParaRPr lang="ru-RU"/>
        </a:p>
      </dgm:t>
    </dgm:pt>
    <dgm:pt modelId="{D59BD46D-AE1E-4A36-809F-4A5E296A3741}" type="pres">
      <dgm:prSet presAssocID="{0429B18A-BBFE-4608-8CBD-688AABD403C0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301AB6C-5733-4EE8-B46A-5E3AD186D454}" type="pres">
      <dgm:prSet presAssocID="{0429B18A-BBFE-4608-8CBD-688AABD403C0}" presName="axisShape" presStyleLbl="bgShp" presStyleIdx="0" presStyleCnt="1"/>
      <dgm:spPr>
        <a:solidFill>
          <a:srgbClr val="FF9900"/>
        </a:solidFill>
      </dgm:spPr>
    </dgm:pt>
    <dgm:pt modelId="{E3D7C57F-C103-452E-8584-DA5D802838CD}" type="pres">
      <dgm:prSet presAssocID="{0429B18A-BBFE-4608-8CBD-688AABD403C0}" presName="rect1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FFCE84-ACC6-4518-A5D4-AF48FC4E4B49}" type="pres">
      <dgm:prSet presAssocID="{0429B18A-BBFE-4608-8CBD-688AABD403C0}" presName="rect2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C4DC85C-E4EA-4171-A234-54BCFC05D89E}" type="pres">
      <dgm:prSet presAssocID="{0429B18A-BBFE-4608-8CBD-688AABD403C0}" presName="rect3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8BFFA7-A4AF-4F78-A7E5-C8CD69152D51}" type="pres">
      <dgm:prSet presAssocID="{0429B18A-BBFE-4608-8CBD-688AABD403C0}" presName="rect4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694C451-1C28-482F-B05C-64734E530404}" type="presOf" srcId="{0429B18A-BBFE-4608-8CBD-688AABD403C0}" destId="{D59BD46D-AE1E-4A36-809F-4A5E296A3741}" srcOrd="0" destOrd="0" presId="urn:microsoft.com/office/officeart/2005/8/layout/matrix2"/>
    <dgm:cxn modelId="{663DBAEF-7647-43FE-B84A-232F97FAE9A8}" srcId="{0429B18A-BBFE-4608-8CBD-688AABD403C0}" destId="{E28F4263-BB18-4D2F-86ED-5C4A9FAD70F2}" srcOrd="3" destOrd="0" parTransId="{FA7DD641-C5FE-4949-BD2A-506E0B7BF143}" sibTransId="{4282B922-123C-41E2-AFB1-4B8323B63F83}"/>
    <dgm:cxn modelId="{38BA0D76-F440-4193-B00D-020A59CDD3DC}" type="presOf" srcId="{69F19003-3415-438E-A211-9205C17DDD65}" destId="{DC4DC85C-E4EA-4171-A234-54BCFC05D89E}" srcOrd="0" destOrd="0" presId="urn:microsoft.com/office/officeart/2005/8/layout/matrix2"/>
    <dgm:cxn modelId="{FA496D1A-E25D-491D-B0E2-05A6728E1DD6}" srcId="{0429B18A-BBFE-4608-8CBD-688AABD403C0}" destId="{D118F228-28BE-4FC1-B52A-4D74370FAE20}" srcOrd="1" destOrd="0" parTransId="{BA2B724A-3C73-4225-B1A8-24FDE68C2B4E}" sibTransId="{EF99789C-8C48-4542-9293-C1D42B0434C0}"/>
    <dgm:cxn modelId="{F7EC9D54-B66B-4BAC-8F4D-6622555F92DD}" type="presOf" srcId="{D118F228-28BE-4FC1-B52A-4D74370FAE20}" destId="{3CFFCE84-ACC6-4518-A5D4-AF48FC4E4B49}" srcOrd="0" destOrd="0" presId="urn:microsoft.com/office/officeart/2005/8/layout/matrix2"/>
    <dgm:cxn modelId="{D1151129-7F47-42C0-AC70-4B194560B2FB}" srcId="{0429B18A-BBFE-4608-8CBD-688AABD403C0}" destId="{5B86DE69-1D4A-438A-BDA4-32663B554EA2}" srcOrd="0" destOrd="0" parTransId="{66CA8DB8-12E9-4776-B009-E23609B7DD61}" sibTransId="{EAB7A0A1-F187-420D-BF9B-6BD6F47921B7}"/>
    <dgm:cxn modelId="{649B8AC4-FEB7-4AB9-9F3A-17A98E7ECA90}" type="presOf" srcId="{E28F4263-BB18-4D2F-86ED-5C4A9FAD70F2}" destId="{658BFFA7-A4AF-4F78-A7E5-C8CD69152D51}" srcOrd="0" destOrd="0" presId="urn:microsoft.com/office/officeart/2005/8/layout/matrix2"/>
    <dgm:cxn modelId="{0F2B38FC-3DB5-457B-ABC9-DCC6DFB3D576}" type="presOf" srcId="{5B86DE69-1D4A-438A-BDA4-32663B554EA2}" destId="{E3D7C57F-C103-452E-8584-DA5D802838CD}" srcOrd="0" destOrd="0" presId="urn:microsoft.com/office/officeart/2005/8/layout/matrix2"/>
    <dgm:cxn modelId="{5EBDBC42-3D88-4C0A-A7BE-0D8019C4055B}" srcId="{0429B18A-BBFE-4608-8CBD-688AABD403C0}" destId="{69F19003-3415-438E-A211-9205C17DDD65}" srcOrd="2" destOrd="0" parTransId="{E63DDF38-1A51-4C50-B618-06809D2390A3}" sibTransId="{D934212A-D568-4FE1-967C-DCEB8E349181}"/>
    <dgm:cxn modelId="{A4AF81B8-558C-47DB-ADEB-9924E1687653}" type="presParOf" srcId="{D59BD46D-AE1E-4A36-809F-4A5E296A3741}" destId="{C301AB6C-5733-4EE8-B46A-5E3AD186D454}" srcOrd="0" destOrd="0" presId="urn:microsoft.com/office/officeart/2005/8/layout/matrix2"/>
    <dgm:cxn modelId="{0273C24C-BA2E-445B-BC2B-CB2B64FCE175}" type="presParOf" srcId="{D59BD46D-AE1E-4A36-809F-4A5E296A3741}" destId="{E3D7C57F-C103-452E-8584-DA5D802838CD}" srcOrd="1" destOrd="0" presId="urn:microsoft.com/office/officeart/2005/8/layout/matrix2"/>
    <dgm:cxn modelId="{EE06FD75-5D7A-49CD-A631-7FF14224F2B6}" type="presParOf" srcId="{D59BD46D-AE1E-4A36-809F-4A5E296A3741}" destId="{3CFFCE84-ACC6-4518-A5D4-AF48FC4E4B49}" srcOrd="2" destOrd="0" presId="urn:microsoft.com/office/officeart/2005/8/layout/matrix2"/>
    <dgm:cxn modelId="{6FF21FA7-AEBC-4F98-9756-5A4BEA7270DA}" type="presParOf" srcId="{D59BD46D-AE1E-4A36-809F-4A5E296A3741}" destId="{DC4DC85C-E4EA-4171-A234-54BCFC05D89E}" srcOrd="3" destOrd="0" presId="urn:microsoft.com/office/officeart/2005/8/layout/matrix2"/>
    <dgm:cxn modelId="{846CE453-F7FA-4483-AADB-5A1E0FE4D938}" type="presParOf" srcId="{D59BD46D-AE1E-4A36-809F-4A5E296A3741}" destId="{658BFFA7-A4AF-4F78-A7E5-C8CD69152D51}" srcOrd="4" destOrd="0" presId="urn:microsoft.com/office/officeart/2005/8/layout/matrix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3BD0D37-D397-42A5-A544-017CCE6E28B9}" type="doc">
      <dgm:prSet loTypeId="urn:microsoft.com/office/officeart/2008/layout/AlternatingHexagons" loCatId="list" qsTypeId="urn:microsoft.com/office/officeart/2005/8/quickstyle/simple1" qsCatId="simple" csTypeId="urn:microsoft.com/office/officeart/2005/8/colors/colorful1#4" csCatId="colorful" phldr="1"/>
      <dgm:spPr/>
      <dgm:t>
        <a:bodyPr/>
        <a:lstStyle/>
        <a:p>
          <a:endParaRPr lang="ru-RU"/>
        </a:p>
      </dgm:t>
    </dgm:pt>
    <dgm:pt modelId="{0D884399-0367-4D54-9364-833A2D98666D}">
      <dgm:prSet phldrT="[Текст]" custT="1"/>
      <dgm:spPr/>
      <dgm:t>
        <a:bodyPr/>
        <a:lstStyle/>
        <a:p>
          <a:r>
            <a:rPr lang="ru-RU" sz="1600" dirty="0" smtClean="0">
              <a:solidFill>
                <a:schemeClr val="tx1"/>
              </a:solidFill>
            </a:rPr>
            <a:t>Семинары-практикумы</a:t>
          </a:r>
          <a:endParaRPr lang="ru-RU" sz="1600" dirty="0">
            <a:solidFill>
              <a:schemeClr val="tx1"/>
            </a:solidFill>
          </a:endParaRPr>
        </a:p>
      </dgm:t>
    </dgm:pt>
    <dgm:pt modelId="{A57FA8E2-191E-4657-9BC0-9B19AD5692CD}" type="parTrans" cxnId="{68F4F27B-B59D-4C4D-A31B-5E7861E9ACBF}">
      <dgm:prSet/>
      <dgm:spPr/>
      <dgm:t>
        <a:bodyPr/>
        <a:lstStyle/>
        <a:p>
          <a:endParaRPr lang="ru-RU"/>
        </a:p>
      </dgm:t>
    </dgm:pt>
    <dgm:pt modelId="{E2E8EBEF-4E22-46E4-98B1-3A131021EF0B}" type="sibTrans" cxnId="{68F4F27B-B59D-4C4D-A31B-5E7861E9ACBF}">
      <dgm:prSet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600" dirty="0" smtClean="0">
              <a:solidFill>
                <a:schemeClr val="tx1"/>
              </a:solidFill>
            </a:rPr>
            <a:t>Мастер-классы</a:t>
          </a:r>
        </a:p>
        <a:p>
          <a:pPr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dirty="0"/>
        </a:p>
      </dgm:t>
    </dgm:pt>
    <dgm:pt modelId="{559CBF42-A351-4345-9C8C-7DCC73858B38}">
      <dgm:prSet phldrT="[Текст]" custT="1"/>
      <dgm:spPr/>
      <dgm:t>
        <a:bodyPr/>
        <a:lstStyle/>
        <a:p>
          <a:r>
            <a:rPr lang="ru-RU" sz="1400" i="1" dirty="0" smtClean="0"/>
            <a:t>Постоянно действующие</a:t>
          </a:r>
          <a:endParaRPr lang="ru-RU" sz="1400" i="1" dirty="0"/>
        </a:p>
      </dgm:t>
    </dgm:pt>
    <dgm:pt modelId="{EFCF0CCB-49F9-4C47-A570-411381A76E22}" type="parTrans" cxnId="{02E399D7-E87E-4B22-B541-0E2BF8830B17}">
      <dgm:prSet/>
      <dgm:spPr/>
      <dgm:t>
        <a:bodyPr/>
        <a:lstStyle/>
        <a:p>
          <a:endParaRPr lang="ru-RU"/>
        </a:p>
      </dgm:t>
    </dgm:pt>
    <dgm:pt modelId="{DA18BBEA-73B9-4E84-A327-5CA9206A373A}" type="sibTrans" cxnId="{02E399D7-E87E-4B22-B541-0E2BF8830B17}">
      <dgm:prSet/>
      <dgm:spPr/>
      <dgm:t>
        <a:bodyPr/>
        <a:lstStyle/>
        <a:p>
          <a:endParaRPr lang="ru-RU"/>
        </a:p>
      </dgm:t>
    </dgm:pt>
    <dgm:pt modelId="{2C32F849-EA6E-4048-9757-D5BA41B502D0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600" dirty="0" err="1" smtClean="0">
              <a:solidFill>
                <a:schemeClr val="tx1"/>
              </a:solidFill>
            </a:rPr>
            <a:t>Методиче-ские</a:t>
          </a:r>
          <a:r>
            <a:rPr lang="ru-RU" sz="1600" dirty="0" smtClean="0">
              <a:solidFill>
                <a:schemeClr val="tx1"/>
              </a:solidFill>
            </a:rPr>
            <a:t> Фестивали</a:t>
          </a:r>
        </a:p>
        <a:p>
          <a:pPr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dirty="0">
            <a:solidFill>
              <a:schemeClr val="tx1"/>
            </a:solidFill>
          </a:endParaRPr>
        </a:p>
      </dgm:t>
    </dgm:pt>
    <dgm:pt modelId="{5919F2A6-DAA4-43E0-BC33-29FCE14661AC}" type="parTrans" cxnId="{C638CF55-6F85-4A98-B5A2-B3957ED7D327}">
      <dgm:prSet/>
      <dgm:spPr/>
      <dgm:t>
        <a:bodyPr/>
        <a:lstStyle/>
        <a:p>
          <a:endParaRPr lang="ru-RU"/>
        </a:p>
      </dgm:t>
    </dgm:pt>
    <dgm:pt modelId="{4E6C6078-50F6-42D3-B767-89F9A67EB161}" type="sibTrans" cxnId="{C638CF55-6F85-4A98-B5A2-B3957ED7D327}">
      <dgm:prSet custT="1"/>
      <dgm:spPr/>
      <dgm:t>
        <a:bodyPr/>
        <a:lstStyle/>
        <a:p>
          <a:r>
            <a:rPr lang="ru-RU" sz="1600" dirty="0" smtClean="0">
              <a:solidFill>
                <a:schemeClr val="tx1"/>
              </a:solidFill>
            </a:rPr>
            <a:t>Участие в </a:t>
          </a:r>
          <a:r>
            <a:rPr lang="ru-RU" sz="1600" dirty="0" err="1" smtClean="0">
              <a:solidFill>
                <a:schemeClr val="tx1"/>
              </a:solidFill>
            </a:rPr>
            <a:t>вебинарах</a:t>
          </a:r>
          <a:endParaRPr lang="ru-RU" sz="1600" dirty="0">
            <a:solidFill>
              <a:schemeClr val="tx1"/>
            </a:solidFill>
          </a:endParaRPr>
        </a:p>
      </dgm:t>
    </dgm:pt>
    <dgm:pt modelId="{EF9E866C-B848-44C1-BBEF-A6CAA40A75F0}">
      <dgm:prSet phldrT="[Текст]" custT="1"/>
      <dgm:spPr/>
      <dgm:t>
        <a:bodyPr/>
        <a:lstStyle/>
        <a:p>
          <a:r>
            <a:rPr lang="ru-RU" sz="1400" i="1" dirty="0" smtClean="0"/>
            <a:t>Обмен опытом</a:t>
          </a:r>
          <a:endParaRPr lang="ru-RU" sz="1400" i="1" dirty="0"/>
        </a:p>
      </dgm:t>
    </dgm:pt>
    <dgm:pt modelId="{BDA749DD-F02E-40B9-92EF-B9EC9B15A3F7}" type="parTrans" cxnId="{2D8FF34C-9FE8-4251-BD1C-FF7F316ECBCB}">
      <dgm:prSet/>
      <dgm:spPr/>
      <dgm:t>
        <a:bodyPr/>
        <a:lstStyle/>
        <a:p>
          <a:endParaRPr lang="ru-RU"/>
        </a:p>
      </dgm:t>
    </dgm:pt>
    <dgm:pt modelId="{AC3DE137-EB32-4A72-858B-A7C8E1AE672B}" type="sibTrans" cxnId="{2D8FF34C-9FE8-4251-BD1C-FF7F316ECBCB}">
      <dgm:prSet/>
      <dgm:spPr/>
      <dgm:t>
        <a:bodyPr/>
        <a:lstStyle/>
        <a:p>
          <a:endParaRPr lang="ru-RU"/>
        </a:p>
      </dgm:t>
    </dgm:pt>
    <dgm:pt modelId="{C2A82B4B-D45C-4292-82AD-F6A5BC82F52D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600" dirty="0" smtClean="0">
              <a:solidFill>
                <a:schemeClr val="tx1"/>
              </a:solidFill>
            </a:rPr>
            <a:t>Электронная база уроков</a:t>
          </a:r>
        </a:p>
        <a:p>
          <a:pPr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dirty="0">
            <a:solidFill>
              <a:schemeClr val="tx1"/>
            </a:solidFill>
          </a:endParaRPr>
        </a:p>
      </dgm:t>
    </dgm:pt>
    <dgm:pt modelId="{3F5A23E2-5A89-4F9B-9997-30B863EF1556}" type="parTrans" cxnId="{ADD54DD6-5EF2-45FE-92FF-6DA05AB12D8C}">
      <dgm:prSet/>
      <dgm:spPr/>
      <dgm:t>
        <a:bodyPr/>
        <a:lstStyle/>
        <a:p>
          <a:endParaRPr lang="ru-RU"/>
        </a:p>
      </dgm:t>
    </dgm:pt>
    <dgm:pt modelId="{84033692-E7E6-4284-8FE2-E46B8BA398EF}" type="sibTrans" cxnId="{ADD54DD6-5EF2-45FE-92FF-6DA05AB12D8C}">
      <dgm:prSet custT="1"/>
      <dgm:spPr/>
      <dgm:t>
        <a:bodyPr/>
        <a:lstStyle/>
        <a:p>
          <a:endParaRPr lang="ru-RU" sz="1600" dirty="0">
            <a:solidFill>
              <a:schemeClr val="tx1"/>
            </a:solidFill>
          </a:endParaRPr>
        </a:p>
      </dgm:t>
    </dgm:pt>
    <dgm:pt modelId="{D82AE1AF-0FB4-43F7-81AF-94493C984452}">
      <dgm:prSet phldrT="[Текст]" custT="1"/>
      <dgm:spPr/>
      <dgm:t>
        <a:bodyPr/>
        <a:lstStyle/>
        <a:p>
          <a:r>
            <a:rPr lang="ru-RU" sz="1400" i="1" dirty="0" smtClean="0"/>
            <a:t>Регулярно пополняемая</a:t>
          </a:r>
          <a:endParaRPr lang="ru-RU" sz="1400" i="1" dirty="0"/>
        </a:p>
      </dgm:t>
    </dgm:pt>
    <dgm:pt modelId="{197CB706-4BE2-427B-BB89-1F1CABF03D11}" type="parTrans" cxnId="{D969C972-C2FF-4A5F-98F7-B8201B8DC180}">
      <dgm:prSet/>
      <dgm:spPr/>
      <dgm:t>
        <a:bodyPr/>
        <a:lstStyle/>
        <a:p>
          <a:endParaRPr lang="ru-RU"/>
        </a:p>
      </dgm:t>
    </dgm:pt>
    <dgm:pt modelId="{8D30158B-C1B7-4318-B7DA-9B9B4A4CB0F2}" type="sibTrans" cxnId="{D969C972-C2FF-4A5F-98F7-B8201B8DC180}">
      <dgm:prSet/>
      <dgm:spPr/>
      <dgm:t>
        <a:bodyPr/>
        <a:lstStyle/>
        <a:p>
          <a:endParaRPr lang="ru-RU"/>
        </a:p>
      </dgm:t>
    </dgm:pt>
    <dgm:pt modelId="{92FE80F2-7761-41CC-80FC-8C294F6F4492}" type="pres">
      <dgm:prSet presAssocID="{63BD0D37-D397-42A5-A544-017CCE6E28B9}" presName="Name0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4DF16D9C-2C9D-4705-898E-CAA8B3FA02B6}" type="pres">
      <dgm:prSet presAssocID="{0D884399-0367-4D54-9364-833A2D98666D}" presName="composite" presStyleCnt="0"/>
      <dgm:spPr/>
    </dgm:pt>
    <dgm:pt modelId="{492A19EF-189C-44FC-BAC8-10261DD618A9}" type="pres">
      <dgm:prSet presAssocID="{0D884399-0367-4D54-9364-833A2D98666D}" presName="Parent1" presStyleLbl="node1" presStyleIdx="0" presStyleCnt="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4E90216-6D03-48ED-AEB8-9783C6785D09}" type="pres">
      <dgm:prSet presAssocID="{0D884399-0367-4D54-9364-833A2D98666D}" presName="Childtext1" presStyleLbl="revTx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A89D0A4-814F-4C9E-B9AE-4A4076796955}" type="pres">
      <dgm:prSet presAssocID="{0D884399-0367-4D54-9364-833A2D98666D}" presName="BalanceSpacing" presStyleCnt="0"/>
      <dgm:spPr/>
    </dgm:pt>
    <dgm:pt modelId="{D7A299E4-9B0D-41B6-BC61-C6FD70F1A6A0}" type="pres">
      <dgm:prSet presAssocID="{0D884399-0367-4D54-9364-833A2D98666D}" presName="BalanceSpacing1" presStyleCnt="0"/>
      <dgm:spPr/>
    </dgm:pt>
    <dgm:pt modelId="{7713A702-DDEB-4490-84BA-59299A44890A}" type="pres">
      <dgm:prSet presAssocID="{E2E8EBEF-4E22-46E4-98B1-3A131021EF0B}" presName="Accent1Text" presStyleLbl="node1" presStyleIdx="1" presStyleCnt="6"/>
      <dgm:spPr/>
      <dgm:t>
        <a:bodyPr/>
        <a:lstStyle/>
        <a:p>
          <a:endParaRPr lang="ru-RU"/>
        </a:p>
      </dgm:t>
    </dgm:pt>
    <dgm:pt modelId="{EA7448EF-B67E-40FE-86BE-DD74F3DF7B0A}" type="pres">
      <dgm:prSet presAssocID="{E2E8EBEF-4E22-46E4-98B1-3A131021EF0B}" presName="spaceBetweenRectangles" presStyleCnt="0"/>
      <dgm:spPr/>
    </dgm:pt>
    <dgm:pt modelId="{62B38A1C-1920-4EC5-8EF8-6EBAC27476A1}" type="pres">
      <dgm:prSet presAssocID="{2C32F849-EA6E-4048-9757-D5BA41B502D0}" presName="composite" presStyleCnt="0"/>
      <dgm:spPr/>
    </dgm:pt>
    <dgm:pt modelId="{DF3689BE-9FDB-495F-8813-80C7D1B617DB}" type="pres">
      <dgm:prSet presAssocID="{2C32F849-EA6E-4048-9757-D5BA41B502D0}" presName="Parent1" presStyleLbl="node1" presStyleIdx="2" presStyleCnt="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7E8249-CA8D-4ECF-9A39-88BF23037F6B}" type="pres">
      <dgm:prSet presAssocID="{2C32F849-EA6E-4048-9757-D5BA41B502D0}" presName="Childtext1" presStyleLbl="revTx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4445FCD-420F-4322-8E27-C76D4CFE9B2B}" type="pres">
      <dgm:prSet presAssocID="{2C32F849-EA6E-4048-9757-D5BA41B502D0}" presName="BalanceSpacing" presStyleCnt="0"/>
      <dgm:spPr/>
    </dgm:pt>
    <dgm:pt modelId="{FBEAD214-F3C9-4F11-9F75-84A03A005413}" type="pres">
      <dgm:prSet presAssocID="{2C32F849-EA6E-4048-9757-D5BA41B502D0}" presName="BalanceSpacing1" presStyleCnt="0"/>
      <dgm:spPr/>
    </dgm:pt>
    <dgm:pt modelId="{C5FF9B9B-A8D6-4ED4-9219-D85C908370CF}" type="pres">
      <dgm:prSet presAssocID="{4E6C6078-50F6-42D3-B767-89F9A67EB161}" presName="Accent1Text" presStyleLbl="node1" presStyleIdx="3" presStyleCnt="6"/>
      <dgm:spPr/>
      <dgm:t>
        <a:bodyPr/>
        <a:lstStyle/>
        <a:p>
          <a:endParaRPr lang="ru-RU"/>
        </a:p>
      </dgm:t>
    </dgm:pt>
    <dgm:pt modelId="{5FC84A35-97CC-4752-8FFB-CA55C3F1CD8B}" type="pres">
      <dgm:prSet presAssocID="{4E6C6078-50F6-42D3-B767-89F9A67EB161}" presName="spaceBetweenRectangles" presStyleCnt="0"/>
      <dgm:spPr/>
    </dgm:pt>
    <dgm:pt modelId="{63AE443A-A2D7-4D77-951F-1E625E2EFC48}" type="pres">
      <dgm:prSet presAssocID="{C2A82B4B-D45C-4292-82AD-F6A5BC82F52D}" presName="composite" presStyleCnt="0"/>
      <dgm:spPr/>
    </dgm:pt>
    <dgm:pt modelId="{A3218F38-483E-462D-888F-71BCDC1941F1}" type="pres">
      <dgm:prSet presAssocID="{C2A82B4B-D45C-4292-82AD-F6A5BC82F52D}" presName="Parent1" presStyleLbl="node1" presStyleIdx="4" presStyleCnt="6" custScaleX="10576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AA99520-1073-4994-9AC5-8E5C61F1947E}" type="pres">
      <dgm:prSet presAssocID="{C2A82B4B-D45C-4292-82AD-F6A5BC82F52D}" presName="Childtext1" presStyleLbl="revTx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B637380-12A9-4BBF-9C0F-4362E92F76AE}" type="pres">
      <dgm:prSet presAssocID="{C2A82B4B-D45C-4292-82AD-F6A5BC82F52D}" presName="BalanceSpacing" presStyleCnt="0"/>
      <dgm:spPr/>
    </dgm:pt>
    <dgm:pt modelId="{CEE1214C-158B-49D9-8BCB-AFD00B32D13D}" type="pres">
      <dgm:prSet presAssocID="{C2A82B4B-D45C-4292-82AD-F6A5BC82F52D}" presName="BalanceSpacing1" presStyleCnt="0"/>
      <dgm:spPr/>
    </dgm:pt>
    <dgm:pt modelId="{166E186A-096D-4266-BBF8-C9A7F996FAA0}" type="pres">
      <dgm:prSet presAssocID="{84033692-E7E6-4284-8FE2-E46B8BA398EF}" presName="Accent1Text" presStyleLbl="node1" presStyleIdx="5" presStyleCnt="6"/>
      <dgm:spPr/>
      <dgm:t>
        <a:bodyPr/>
        <a:lstStyle/>
        <a:p>
          <a:endParaRPr lang="ru-RU"/>
        </a:p>
      </dgm:t>
    </dgm:pt>
  </dgm:ptLst>
  <dgm:cxnLst>
    <dgm:cxn modelId="{02E399D7-E87E-4B22-B541-0E2BF8830B17}" srcId="{0D884399-0367-4D54-9364-833A2D98666D}" destId="{559CBF42-A351-4345-9C8C-7DCC73858B38}" srcOrd="0" destOrd="0" parTransId="{EFCF0CCB-49F9-4C47-A570-411381A76E22}" sibTransId="{DA18BBEA-73B9-4E84-A327-5CA9206A373A}"/>
    <dgm:cxn modelId="{2B5862C1-1BC0-4D27-8C9B-16C9B3FDE1B1}" type="presOf" srcId="{4E6C6078-50F6-42D3-B767-89F9A67EB161}" destId="{C5FF9B9B-A8D6-4ED4-9219-D85C908370CF}" srcOrd="0" destOrd="0" presId="urn:microsoft.com/office/officeart/2008/layout/AlternatingHexagons"/>
    <dgm:cxn modelId="{ADD54DD6-5EF2-45FE-92FF-6DA05AB12D8C}" srcId="{63BD0D37-D397-42A5-A544-017CCE6E28B9}" destId="{C2A82B4B-D45C-4292-82AD-F6A5BC82F52D}" srcOrd="2" destOrd="0" parTransId="{3F5A23E2-5A89-4F9B-9997-30B863EF1556}" sibTransId="{84033692-E7E6-4284-8FE2-E46B8BA398EF}"/>
    <dgm:cxn modelId="{E96D08DE-F199-45AF-B172-FCBC71AC36BF}" type="presOf" srcId="{0D884399-0367-4D54-9364-833A2D98666D}" destId="{492A19EF-189C-44FC-BAC8-10261DD618A9}" srcOrd="0" destOrd="0" presId="urn:microsoft.com/office/officeart/2008/layout/AlternatingHexagons"/>
    <dgm:cxn modelId="{62771D19-A905-4062-A76A-230DBDD2A9D6}" type="presOf" srcId="{63BD0D37-D397-42A5-A544-017CCE6E28B9}" destId="{92FE80F2-7761-41CC-80FC-8C294F6F4492}" srcOrd="0" destOrd="0" presId="urn:microsoft.com/office/officeart/2008/layout/AlternatingHexagons"/>
    <dgm:cxn modelId="{8FB9C71B-1F8D-4ACC-9CB3-62D80B19DF7C}" type="presOf" srcId="{D82AE1AF-0FB4-43F7-81AF-94493C984452}" destId="{2AA99520-1073-4994-9AC5-8E5C61F1947E}" srcOrd="0" destOrd="0" presId="urn:microsoft.com/office/officeart/2008/layout/AlternatingHexagons"/>
    <dgm:cxn modelId="{7D214F72-C78E-46E7-9DAF-8106FBDB33BF}" type="presOf" srcId="{C2A82B4B-D45C-4292-82AD-F6A5BC82F52D}" destId="{A3218F38-483E-462D-888F-71BCDC1941F1}" srcOrd="0" destOrd="0" presId="urn:microsoft.com/office/officeart/2008/layout/AlternatingHexagons"/>
    <dgm:cxn modelId="{B89B77E3-0FF2-40DC-B452-921606BF3638}" type="presOf" srcId="{E2E8EBEF-4E22-46E4-98B1-3A131021EF0B}" destId="{7713A702-DDEB-4490-84BA-59299A44890A}" srcOrd="0" destOrd="0" presId="urn:microsoft.com/office/officeart/2008/layout/AlternatingHexagons"/>
    <dgm:cxn modelId="{C638CF55-6F85-4A98-B5A2-B3957ED7D327}" srcId="{63BD0D37-D397-42A5-A544-017CCE6E28B9}" destId="{2C32F849-EA6E-4048-9757-D5BA41B502D0}" srcOrd="1" destOrd="0" parTransId="{5919F2A6-DAA4-43E0-BC33-29FCE14661AC}" sibTransId="{4E6C6078-50F6-42D3-B767-89F9A67EB161}"/>
    <dgm:cxn modelId="{9140084A-E045-462D-92CB-432960A8CA84}" type="presOf" srcId="{559CBF42-A351-4345-9C8C-7DCC73858B38}" destId="{34E90216-6D03-48ED-AEB8-9783C6785D09}" srcOrd="0" destOrd="0" presId="urn:microsoft.com/office/officeart/2008/layout/AlternatingHexagons"/>
    <dgm:cxn modelId="{2D8FF34C-9FE8-4251-BD1C-FF7F316ECBCB}" srcId="{2C32F849-EA6E-4048-9757-D5BA41B502D0}" destId="{EF9E866C-B848-44C1-BBEF-A6CAA40A75F0}" srcOrd="0" destOrd="0" parTransId="{BDA749DD-F02E-40B9-92EF-B9EC9B15A3F7}" sibTransId="{AC3DE137-EB32-4A72-858B-A7C8E1AE672B}"/>
    <dgm:cxn modelId="{CB158594-DD89-4510-8A90-D6E0214203FB}" type="presOf" srcId="{84033692-E7E6-4284-8FE2-E46B8BA398EF}" destId="{166E186A-096D-4266-BBF8-C9A7F996FAA0}" srcOrd="0" destOrd="0" presId="urn:microsoft.com/office/officeart/2008/layout/AlternatingHexagons"/>
    <dgm:cxn modelId="{D969C972-C2FF-4A5F-98F7-B8201B8DC180}" srcId="{C2A82B4B-D45C-4292-82AD-F6A5BC82F52D}" destId="{D82AE1AF-0FB4-43F7-81AF-94493C984452}" srcOrd="0" destOrd="0" parTransId="{197CB706-4BE2-427B-BB89-1F1CABF03D11}" sibTransId="{8D30158B-C1B7-4318-B7DA-9B9B4A4CB0F2}"/>
    <dgm:cxn modelId="{E4B6B545-CFD1-4863-B421-11CEDD21104A}" type="presOf" srcId="{EF9E866C-B848-44C1-BBEF-A6CAA40A75F0}" destId="{F57E8249-CA8D-4ECF-9A39-88BF23037F6B}" srcOrd="0" destOrd="0" presId="urn:microsoft.com/office/officeart/2008/layout/AlternatingHexagons"/>
    <dgm:cxn modelId="{68F4F27B-B59D-4C4D-A31B-5E7861E9ACBF}" srcId="{63BD0D37-D397-42A5-A544-017CCE6E28B9}" destId="{0D884399-0367-4D54-9364-833A2D98666D}" srcOrd="0" destOrd="0" parTransId="{A57FA8E2-191E-4657-9BC0-9B19AD5692CD}" sibTransId="{E2E8EBEF-4E22-46E4-98B1-3A131021EF0B}"/>
    <dgm:cxn modelId="{79AE44C0-9A4D-4634-806A-5298EB9E1F43}" type="presOf" srcId="{2C32F849-EA6E-4048-9757-D5BA41B502D0}" destId="{DF3689BE-9FDB-495F-8813-80C7D1B617DB}" srcOrd="0" destOrd="0" presId="urn:microsoft.com/office/officeart/2008/layout/AlternatingHexagons"/>
    <dgm:cxn modelId="{A2E3327A-4E89-4D86-B047-987E3985F17C}" type="presParOf" srcId="{92FE80F2-7761-41CC-80FC-8C294F6F4492}" destId="{4DF16D9C-2C9D-4705-898E-CAA8B3FA02B6}" srcOrd="0" destOrd="0" presId="urn:microsoft.com/office/officeart/2008/layout/AlternatingHexagons"/>
    <dgm:cxn modelId="{9B0467C6-95F0-485F-9A29-1988050FC481}" type="presParOf" srcId="{4DF16D9C-2C9D-4705-898E-CAA8B3FA02B6}" destId="{492A19EF-189C-44FC-BAC8-10261DD618A9}" srcOrd="0" destOrd="0" presId="urn:microsoft.com/office/officeart/2008/layout/AlternatingHexagons"/>
    <dgm:cxn modelId="{B26EB5C4-8C77-4F38-9A8C-02298DC5CCC4}" type="presParOf" srcId="{4DF16D9C-2C9D-4705-898E-CAA8B3FA02B6}" destId="{34E90216-6D03-48ED-AEB8-9783C6785D09}" srcOrd="1" destOrd="0" presId="urn:microsoft.com/office/officeart/2008/layout/AlternatingHexagons"/>
    <dgm:cxn modelId="{F3CC6FA5-3146-4CB9-BE6A-C27CAEF36BAF}" type="presParOf" srcId="{4DF16D9C-2C9D-4705-898E-CAA8B3FA02B6}" destId="{5A89D0A4-814F-4C9E-B9AE-4A4076796955}" srcOrd="2" destOrd="0" presId="urn:microsoft.com/office/officeart/2008/layout/AlternatingHexagons"/>
    <dgm:cxn modelId="{CF6754E4-4AE9-461E-85AB-5C047DC822CE}" type="presParOf" srcId="{4DF16D9C-2C9D-4705-898E-CAA8B3FA02B6}" destId="{D7A299E4-9B0D-41B6-BC61-C6FD70F1A6A0}" srcOrd="3" destOrd="0" presId="urn:microsoft.com/office/officeart/2008/layout/AlternatingHexagons"/>
    <dgm:cxn modelId="{81EEF475-7F20-4A55-AC10-B9216FB21EB6}" type="presParOf" srcId="{4DF16D9C-2C9D-4705-898E-CAA8B3FA02B6}" destId="{7713A702-DDEB-4490-84BA-59299A44890A}" srcOrd="4" destOrd="0" presId="urn:microsoft.com/office/officeart/2008/layout/AlternatingHexagons"/>
    <dgm:cxn modelId="{3F386D6C-AE03-42A9-988F-EBA682913228}" type="presParOf" srcId="{92FE80F2-7761-41CC-80FC-8C294F6F4492}" destId="{EA7448EF-B67E-40FE-86BE-DD74F3DF7B0A}" srcOrd="1" destOrd="0" presId="urn:microsoft.com/office/officeart/2008/layout/AlternatingHexagons"/>
    <dgm:cxn modelId="{6C19759F-8DC0-4D5C-922F-B83510C5BCD5}" type="presParOf" srcId="{92FE80F2-7761-41CC-80FC-8C294F6F4492}" destId="{62B38A1C-1920-4EC5-8EF8-6EBAC27476A1}" srcOrd="2" destOrd="0" presId="urn:microsoft.com/office/officeart/2008/layout/AlternatingHexagons"/>
    <dgm:cxn modelId="{BFF17510-CE8C-4BF3-9A8C-34A13078143E}" type="presParOf" srcId="{62B38A1C-1920-4EC5-8EF8-6EBAC27476A1}" destId="{DF3689BE-9FDB-495F-8813-80C7D1B617DB}" srcOrd="0" destOrd="0" presId="urn:microsoft.com/office/officeart/2008/layout/AlternatingHexagons"/>
    <dgm:cxn modelId="{81EBE30D-2B20-4295-A154-82E36FAA3B18}" type="presParOf" srcId="{62B38A1C-1920-4EC5-8EF8-6EBAC27476A1}" destId="{F57E8249-CA8D-4ECF-9A39-88BF23037F6B}" srcOrd="1" destOrd="0" presId="urn:microsoft.com/office/officeart/2008/layout/AlternatingHexagons"/>
    <dgm:cxn modelId="{D10DCD72-CD61-4C73-85AD-2FEFB5CF92ED}" type="presParOf" srcId="{62B38A1C-1920-4EC5-8EF8-6EBAC27476A1}" destId="{84445FCD-420F-4322-8E27-C76D4CFE9B2B}" srcOrd="2" destOrd="0" presId="urn:microsoft.com/office/officeart/2008/layout/AlternatingHexagons"/>
    <dgm:cxn modelId="{EE899516-0F3B-4F36-978A-19E8140C0786}" type="presParOf" srcId="{62B38A1C-1920-4EC5-8EF8-6EBAC27476A1}" destId="{FBEAD214-F3C9-4F11-9F75-84A03A005413}" srcOrd="3" destOrd="0" presId="urn:microsoft.com/office/officeart/2008/layout/AlternatingHexagons"/>
    <dgm:cxn modelId="{D45A40B3-86E1-43D8-9B9E-DE1E27AEAE0E}" type="presParOf" srcId="{62B38A1C-1920-4EC5-8EF8-6EBAC27476A1}" destId="{C5FF9B9B-A8D6-4ED4-9219-D85C908370CF}" srcOrd="4" destOrd="0" presId="urn:microsoft.com/office/officeart/2008/layout/AlternatingHexagons"/>
    <dgm:cxn modelId="{D3B13851-857B-438E-A0F6-B1B522A27AAB}" type="presParOf" srcId="{92FE80F2-7761-41CC-80FC-8C294F6F4492}" destId="{5FC84A35-97CC-4752-8FFB-CA55C3F1CD8B}" srcOrd="3" destOrd="0" presId="urn:microsoft.com/office/officeart/2008/layout/AlternatingHexagons"/>
    <dgm:cxn modelId="{1C6E6CCB-9774-49E2-B4AE-A2F8E06DB4AE}" type="presParOf" srcId="{92FE80F2-7761-41CC-80FC-8C294F6F4492}" destId="{63AE443A-A2D7-4D77-951F-1E625E2EFC48}" srcOrd="4" destOrd="0" presId="urn:microsoft.com/office/officeart/2008/layout/AlternatingHexagons"/>
    <dgm:cxn modelId="{B8E20863-59A8-4FD2-80AE-C5E3876CD8C9}" type="presParOf" srcId="{63AE443A-A2D7-4D77-951F-1E625E2EFC48}" destId="{A3218F38-483E-462D-888F-71BCDC1941F1}" srcOrd="0" destOrd="0" presId="urn:microsoft.com/office/officeart/2008/layout/AlternatingHexagons"/>
    <dgm:cxn modelId="{16A0A2D4-9982-406F-854E-D5BC40EAD977}" type="presParOf" srcId="{63AE443A-A2D7-4D77-951F-1E625E2EFC48}" destId="{2AA99520-1073-4994-9AC5-8E5C61F1947E}" srcOrd="1" destOrd="0" presId="urn:microsoft.com/office/officeart/2008/layout/AlternatingHexagons"/>
    <dgm:cxn modelId="{987575A5-0AE9-4024-BE71-C1279E151AF5}" type="presParOf" srcId="{63AE443A-A2D7-4D77-951F-1E625E2EFC48}" destId="{EB637380-12A9-4BBF-9C0F-4362E92F76AE}" srcOrd="2" destOrd="0" presId="urn:microsoft.com/office/officeart/2008/layout/AlternatingHexagons"/>
    <dgm:cxn modelId="{D4AEB5E7-01D8-4902-B4BE-06F54D91FCDB}" type="presParOf" srcId="{63AE443A-A2D7-4D77-951F-1E625E2EFC48}" destId="{CEE1214C-158B-49D9-8BCB-AFD00B32D13D}" srcOrd="3" destOrd="0" presId="urn:microsoft.com/office/officeart/2008/layout/AlternatingHexagons"/>
    <dgm:cxn modelId="{D1FB7ACB-4294-4D34-810C-89C9113B1015}" type="presParOf" srcId="{63AE443A-A2D7-4D77-951F-1E625E2EFC48}" destId="{166E186A-096D-4266-BBF8-C9A7F996FAA0}" srcOrd="4" destOrd="0" presId="urn:microsoft.com/office/officeart/2008/layout/AlternatingHexagons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5BB61D1-10B5-4B92-870B-DDDB882E4B8B}" type="doc">
      <dgm:prSet loTypeId="urn:microsoft.com/office/officeart/2005/8/layout/hChevron3" loCatId="process" qsTypeId="urn:microsoft.com/office/officeart/2005/8/quickstyle/simple1" qsCatId="simple" csTypeId="urn:microsoft.com/office/officeart/2005/8/colors/colorful1#2" csCatId="colorful" phldr="1"/>
      <dgm:spPr/>
    </dgm:pt>
    <dgm:pt modelId="{7AEEFA99-B72F-469B-A17D-DA42F4701211}">
      <dgm:prSet phldrT="[Текст]" custT="1"/>
      <dgm:spPr/>
      <dgm:t>
        <a:bodyPr/>
        <a:lstStyle/>
        <a:p>
          <a:r>
            <a:rPr lang="ru-RU" sz="2000" dirty="0" smtClean="0">
              <a:solidFill>
                <a:schemeClr val="tx1"/>
              </a:solidFill>
            </a:rPr>
            <a:t>Базовые</a:t>
          </a:r>
          <a:endParaRPr lang="ru-RU" sz="2000" dirty="0">
            <a:solidFill>
              <a:schemeClr val="tx1"/>
            </a:solidFill>
          </a:endParaRPr>
        </a:p>
      </dgm:t>
    </dgm:pt>
    <dgm:pt modelId="{05F355A8-C5B3-472A-AC56-4E759532A73B}" type="parTrans" cxnId="{3AD603C6-75D1-41FB-B139-0AD01AFB44CC}">
      <dgm:prSet/>
      <dgm:spPr/>
      <dgm:t>
        <a:bodyPr/>
        <a:lstStyle/>
        <a:p>
          <a:endParaRPr lang="ru-RU" sz="3200"/>
        </a:p>
      </dgm:t>
    </dgm:pt>
    <dgm:pt modelId="{07E528F4-4267-4EF8-9CD9-C3F0BAA1D815}" type="sibTrans" cxnId="{3AD603C6-75D1-41FB-B139-0AD01AFB44CC}">
      <dgm:prSet/>
      <dgm:spPr/>
      <dgm:t>
        <a:bodyPr/>
        <a:lstStyle/>
        <a:p>
          <a:endParaRPr lang="ru-RU" sz="3200"/>
        </a:p>
      </dgm:t>
    </dgm:pt>
    <dgm:pt modelId="{F8FD1894-97C0-4FF3-90CE-8466DA97F5A7}">
      <dgm:prSet phldrT="[Текст]" custT="1"/>
      <dgm:spPr/>
      <dgm:t>
        <a:bodyPr/>
        <a:lstStyle/>
        <a:p>
          <a:r>
            <a:rPr lang="ru-RU" sz="2000" dirty="0" smtClean="0">
              <a:solidFill>
                <a:schemeClr val="tx1"/>
              </a:solidFill>
            </a:rPr>
            <a:t>Умение задавать вопросы</a:t>
          </a:r>
          <a:endParaRPr lang="ru-RU" sz="2000" dirty="0">
            <a:solidFill>
              <a:schemeClr val="tx1"/>
            </a:solidFill>
          </a:endParaRPr>
        </a:p>
      </dgm:t>
    </dgm:pt>
    <dgm:pt modelId="{E734C0EE-FBB4-44FD-A5FF-7BCC8F2E51F6}" type="parTrans" cxnId="{F201C7D6-6E21-4EEC-8F43-5EE085D29418}">
      <dgm:prSet/>
      <dgm:spPr/>
      <dgm:t>
        <a:bodyPr/>
        <a:lstStyle/>
        <a:p>
          <a:endParaRPr lang="ru-RU" sz="3200"/>
        </a:p>
      </dgm:t>
    </dgm:pt>
    <dgm:pt modelId="{A9A49991-9489-4AFC-8A51-4645D48833BA}" type="sibTrans" cxnId="{F201C7D6-6E21-4EEC-8F43-5EE085D29418}">
      <dgm:prSet/>
      <dgm:spPr/>
      <dgm:t>
        <a:bodyPr/>
        <a:lstStyle/>
        <a:p>
          <a:endParaRPr lang="ru-RU" sz="3200"/>
        </a:p>
      </dgm:t>
    </dgm:pt>
    <dgm:pt modelId="{7C7169B1-0C54-409E-9F86-BE9A1B756A89}">
      <dgm:prSet phldrT="[Текст]" custT="1"/>
      <dgm:spPr/>
      <dgm:t>
        <a:bodyPr/>
        <a:lstStyle/>
        <a:p>
          <a:r>
            <a:rPr lang="ru-RU" sz="2000" dirty="0" smtClean="0">
              <a:solidFill>
                <a:schemeClr val="tx1"/>
              </a:solidFill>
            </a:rPr>
            <a:t>Сравнение</a:t>
          </a:r>
          <a:endParaRPr lang="ru-RU" sz="2000" dirty="0">
            <a:solidFill>
              <a:schemeClr val="tx1"/>
            </a:solidFill>
          </a:endParaRPr>
        </a:p>
      </dgm:t>
    </dgm:pt>
    <dgm:pt modelId="{118157BF-2E1C-449C-9B4E-A049EDE72566}" type="parTrans" cxnId="{F44DDA73-38E6-4A33-AEE2-50CA8EEE22C5}">
      <dgm:prSet/>
      <dgm:spPr/>
      <dgm:t>
        <a:bodyPr/>
        <a:lstStyle/>
        <a:p>
          <a:endParaRPr lang="ru-RU" sz="3200"/>
        </a:p>
      </dgm:t>
    </dgm:pt>
    <dgm:pt modelId="{C507956F-DC46-4849-B550-171466345AFC}" type="sibTrans" cxnId="{F44DDA73-38E6-4A33-AEE2-50CA8EEE22C5}">
      <dgm:prSet/>
      <dgm:spPr/>
      <dgm:t>
        <a:bodyPr/>
        <a:lstStyle/>
        <a:p>
          <a:endParaRPr lang="ru-RU" sz="3200"/>
        </a:p>
      </dgm:t>
    </dgm:pt>
    <dgm:pt modelId="{B6BA0324-1D1A-4936-9598-2F214A0ED6BB}">
      <dgm:prSet custT="1"/>
      <dgm:spPr/>
      <dgm:t>
        <a:bodyPr/>
        <a:lstStyle/>
        <a:p>
          <a:r>
            <a:rPr lang="ru-RU" sz="2000" dirty="0" smtClean="0">
              <a:solidFill>
                <a:schemeClr val="tx1"/>
              </a:solidFill>
            </a:rPr>
            <a:t>Компрессии текста</a:t>
          </a:r>
          <a:endParaRPr lang="ru-RU" sz="2000" dirty="0">
            <a:solidFill>
              <a:schemeClr val="tx1"/>
            </a:solidFill>
          </a:endParaRPr>
        </a:p>
      </dgm:t>
    </dgm:pt>
    <dgm:pt modelId="{81095117-79A2-46C0-9710-01B3A636C701}" type="parTrans" cxnId="{CAD50E78-2C78-4B80-85F4-13B3840C6674}">
      <dgm:prSet/>
      <dgm:spPr/>
      <dgm:t>
        <a:bodyPr/>
        <a:lstStyle/>
        <a:p>
          <a:endParaRPr lang="ru-RU" sz="3200"/>
        </a:p>
      </dgm:t>
    </dgm:pt>
    <dgm:pt modelId="{E5A8C40F-96C2-4951-8E43-43467AC12A71}" type="sibTrans" cxnId="{CAD50E78-2C78-4B80-85F4-13B3840C6674}">
      <dgm:prSet/>
      <dgm:spPr/>
      <dgm:t>
        <a:bodyPr/>
        <a:lstStyle/>
        <a:p>
          <a:endParaRPr lang="ru-RU" sz="3200"/>
        </a:p>
      </dgm:t>
    </dgm:pt>
    <dgm:pt modelId="{C674CF89-86E4-4572-A622-ACA87F9C3FD9}">
      <dgm:prSet custT="1"/>
      <dgm:spPr/>
      <dgm:t>
        <a:bodyPr/>
        <a:lstStyle/>
        <a:p>
          <a:r>
            <a:rPr lang="ru-RU" sz="1800" dirty="0" smtClean="0">
              <a:solidFill>
                <a:schemeClr val="tx1"/>
              </a:solidFill>
            </a:rPr>
            <a:t>Развития </a:t>
          </a:r>
          <a:r>
            <a:rPr lang="ru-RU" sz="1800" smtClean="0">
              <a:solidFill>
                <a:schemeClr val="tx1"/>
              </a:solidFill>
            </a:rPr>
            <a:t>исследователь-ской</a:t>
          </a:r>
          <a:r>
            <a:rPr lang="ru-RU" sz="1800" dirty="0" smtClean="0">
              <a:solidFill>
                <a:schemeClr val="tx1"/>
              </a:solidFill>
            </a:rPr>
            <a:t> деятельности</a:t>
          </a:r>
          <a:endParaRPr lang="ru-RU" sz="1800" dirty="0">
            <a:solidFill>
              <a:schemeClr val="tx1"/>
            </a:solidFill>
          </a:endParaRPr>
        </a:p>
      </dgm:t>
    </dgm:pt>
    <dgm:pt modelId="{D499456E-F231-4965-B4D0-65ABB8DE98DA}" type="parTrans" cxnId="{FC1C9760-E78C-4D14-96C3-C03DCD356D3E}">
      <dgm:prSet/>
      <dgm:spPr/>
      <dgm:t>
        <a:bodyPr/>
        <a:lstStyle/>
        <a:p>
          <a:endParaRPr lang="ru-RU" sz="3200"/>
        </a:p>
      </dgm:t>
    </dgm:pt>
    <dgm:pt modelId="{7B10CD7E-AA5A-44AC-8423-38CEA25E4AB8}" type="sibTrans" cxnId="{FC1C9760-E78C-4D14-96C3-C03DCD356D3E}">
      <dgm:prSet/>
      <dgm:spPr/>
      <dgm:t>
        <a:bodyPr/>
        <a:lstStyle/>
        <a:p>
          <a:endParaRPr lang="ru-RU" sz="3200"/>
        </a:p>
      </dgm:t>
    </dgm:pt>
    <dgm:pt modelId="{8AF91500-1F11-42A5-A909-7319DD8F22BA}" type="pres">
      <dgm:prSet presAssocID="{25BB61D1-10B5-4B92-870B-DDDB882E4B8B}" presName="Name0" presStyleCnt="0">
        <dgm:presLayoutVars>
          <dgm:dir/>
          <dgm:resizeHandles val="exact"/>
        </dgm:presLayoutVars>
      </dgm:prSet>
      <dgm:spPr/>
    </dgm:pt>
    <dgm:pt modelId="{4239C052-9061-4EAB-B889-D3261D9FDCFB}" type="pres">
      <dgm:prSet presAssocID="{7AEEFA99-B72F-469B-A17D-DA42F4701211}" presName="parTxOnly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FC56452-7B60-4364-8781-F7C7F3897439}" type="pres">
      <dgm:prSet presAssocID="{07E528F4-4267-4EF8-9CD9-C3F0BAA1D815}" presName="parSpace" presStyleCnt="0"/>
      <dgm:spPr/>
    </dgm:pt>
    <dgm:pt modelId="{6F44C657-8255-4456-9F45-A5EBC868B722}" type="pres">
      <dgm:prSet presAssocID="{F8FD1894-97C0-4FF3-90CE-8466DA97F5A7}" presName="parTxOnly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325C827-EB85-46F7-B954-6A48DA05AA2F}" type="pres">
      <dgm:prSet presAssocID="{A9A49991-9489-4AFC-8A51-4645D48833BA}" presName="parSpace" presStyleCnt="0"/>
      <dgm:spPr/>
    </dgm:pt>
    <dgm:pt modelId="{95688171-A93B-4075-B41E-49EEC8C3D5FC}" type="pres">
      <dgm:prSet presAssocID="{7C7169B1-0C54-409E-9F86-BE9A1B756A89}" presName="parTxOnly" presStyleLbl="node1" presStyleIdx="2" presStyleCnt="5" custLinFactNeighborX="4243" custLinFactNeighborY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B3DEDAA-4846-4CF4-9722-E7B5300B633A}" type="pres">
      <dgm:prSet presAssocID="{C507956F-DC46-4849-B550-171466345AFC}" presName="parSpace" presStyleCnt="0"/>
      <dgm:spPr/>
    </dgm:pt>
    <dgm:pt modelId="{518475C4-602C-47E2-A982-66135EF6BA75}" type="pres">
      <dgm:prSet presAssocID="{B6BA0324-1D1A-4936-9598-2F214A0ED6BB}" presName="parTxOnly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1E334C4-D056-4D51-8556-ABDEF88963C2}" type="pres">
      <dgm:prSet presAssocID="{E5A8C40F-96C2-4951-8E43-43467AC12A71}" presName="parSpace" presStyleCnt="0"/>
      <dgm:spPr/>
    </dgm:pt>
    <dgm:pt modelId="{1D22A069-FD56-4772-A1E7-0127E51D64CB}" type="pres">
      <dgm:prSet presAssocID="{C674CF89-86E4-4572-A622-ACA87F9C3FD9}" presName="parTxOnly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44DDA73-38E6-4A33-AEE2-50CA8EEE22C5}" srcId="{25BB61D1-10B5-4B92-870B-DDDB882E4B8B}" destId="{7C7169B1-0C54-409E-9F86-BE9A1B756A89}" srcOrd="2" destOrd="0" parTransId="{118157BF-2E1C-449C-9B4E-A049EDE72566}" sibTransId="{C507956F-DC46-4849-B550-171466345AFC}"/>
    <dgm:cxn modelId="{A3E385B3-D24E-4B4D-BC21-3483BB2CF977}" type="presOf" srcId="{C674CF89-86E4-4572-A622-ACA87F9C3FD9}" destId="{1D22A069-FD56-4772-A1E7-0127E51D64CB}" srcOrd="0" destOrd="0" presId="urn:microsoft.com/office/officeart/2005/8/layout/hChevron3"/>
    <dgm:cxn modelId="{B5522363-F2ED-4F7B-9346-8D7E1C6CABE6}" type="presOf" srcId="{7AEEFA99-B72F-469B-A17D-DA42F4701211}" destId="{4239C052-9061-4EAB-B889-D3261D9FDCFB}" srcOrd="0" destOrd="0" presId="urn:microsoft.com/office/officeart/2005/8/layout/hChevron3"/>
    <dgm:cxn modelId="{5C7B89C3-1FDA-4AA7-A1E0-66CC02CF8182}" type="presOf" srcId="{B6BA0324-1D1A-4936-9598-2F214A0ED6BB}" destId="{518475C4-602C-47E2-A982-66135EF6BA75}" srcOrd="0" destOrd="0" presId="urn:microsoft.com/office/officeart/2005/8/layout/hChevron3"/>
    <dgm:cxn modelId="{CAD50E78-2C78-4B80-85F4-13B3840C6674}" srcId="{25BB61D1-10B5-4B92-870B-DDDB882E4B8B}" destId="{B6BA0324-1D1A-4936-9598-2F214A0ED6BB}" srcOrd="3" destOrd="0" parTransId="{81095117-79A2-46C0-9710-01B3A636C701}" sibTransId="{E5A8C40F-96C2-4951-8E43-43467AC12A71}"/>
    <dgm:cxn modelId="{FC1C9760-E78C-4D14-96C3-C03DCD356D3E}" srcId="{25BB61D1-10B5-4B92-870B-DDDB882E4B8B}" destId="{C674CF89-86E4-4572-A622-ACA87F9C3FD9}" srcOrd="4" destOrd="0" parTransId="{D499456E-F231-4965-B4D0-65ABB8DE98DA}" sibTransId="{7B10CD7E-AA5A-44AC-8423-38CEA25E4AB8}"/>
    <dgm:cxn modelId="{0BEBC295-7E53-486E-BCBC-98BAB71C3D35}" type="presOf" srcId="{7C7169B1-0C54-409E-9F86-BE9A1B756A89}" destId="{95688171-A93B-4075-B41E-49EEC8C3D5FC}" srcOrd="0" destOrd="0" presId="urn:microsoft.com/office/officeart/2005/8/layout/hChevron3"/>
    <dgm:cxn modelId="{F201C7D6-6E21-4EEC-8F43-5EE085D29418}" srcId="{25BB61D1-10B5-4B92-870B-DDDB882E4B8B}" destId="{F8FD1894-97C0-4FF3-90CE-8466DA97F5A7}" srcOrd="1" destOrd="0" parTransId="{E734C0EE-FBB4-44FD-A5FF-7BCC8F2E51F6}" sibTransId="{A9A49991-9489-4AFC-8A51-4645D48833BA}"/>
    <dgm:cxn modelId="{3AD603C6-75D1-41FB-B139-0AD01AFB44CC}" srcId="{25BB61D1-10B5-4B92-870B-DDDB882E4B8B}" destId="{7AEEFA99-B72F-469B-A17D-DA42F4701211}" srcOrd="0" destOrd="0" parTransId="{05F355A8-C5B3-472A-AC56-4E759532A73B}" sibTransId="{07E528F4-4267-4EF8-9CD9-C3F0BAA1D815}"/>
    <dgm:cxn modelId="{539933CD-2DCB-4B2D-AF52-FE190772842E}" type="presOf" srcId="{F8FD1894-97C0-4FF3-90CE-8466DA97F5A7}" destId="{6F44C657-8255-4456-9F45-A5EBC868B722}" srcOrd="0" destOrd="0" presId="urn:microsoft.com/office/officeart/2005/8/layout/hChevron3"/>
    <dgm:cxn modelId="{7D9FFCE9-0776-4EA6-ACE8-736063BE88FF}" type="presOf" srcId="{25BB61D1-10B5-4B92-870B-DDDB882E4B8B}" destId="{8AF91500-1F11-42A5-A909-7319DD8F22BA}" srcOrd="0" destOrd="0" presId="urn:microsoft.com/office/officeart/2005/8/layout/hChevron3"/>
    <dgm:cxn modelId="{D3547998-A145-4752-929C-45898A7AA92F}" type="presParOf" srcId="{8AF91500-1F11-42A5-A909-7319DD8F22BA}" destId="{4239C052-9061-4EAB-B889-D3261D9FDCFB}" srcOrd="0" destOrd="0" presId="urn:microsoft.com/office/officeart/2005/8/layout/hChevron3"/>
    <dgm:cxn modelId="{F26011D5-2601-41D0-99ED-4C0DA4D9A795}" type="presParOf" srcId="{8AF91500-1F11-42A5-A909-7319DD8F22BA}" destId="{AFC56452-7B60-4364-8781-F7C7F3897439}" srcOrd="1" destOrd="0" presId="urn:microsoft.com/office/officeart/2005/8/layout/hChevron3"/>
    <dgm:cxn modelId="{8605A78D-3B44-4E23-9A96-8006CD3623C3}" type="presParOf" srcId="{8AF91500-1F11-42A5-A909-7319DD8F22BA}" destId="{6F44C657-8255-4456-9F45-A5EBC868B722}" srcOrd="2" destOrd="0" presId="urn:microsoft.com/office/officeart/2005/8/layout/hChevron3"/>
    <dgm:cxn modelId="{29FF105D-3BAA-45C7-A67D-3149A1DECD85}" type="presParOf" srcId="{8AF91500-1F11-42A5-A909-7319DD8F22BA}" destId="{0325C827-EB85-46F7-B954-6A48DA05AA2F}" srcOrd="3" destOrd="0" presId="urn:microsoft.com/office/officeart/2005/8/layout/hChevron3"/>
    <dgm:cxn modelId="{B06D74D5-9523-48DB-B022-B81680193E1D}" type="presParOf" srcId="{8AF91500-1F11-42A5-A909-7319DD8F22BA}" destId="{95688171-A93B-4075-B41E-49EEC8C3D5FC}" srcOrd="4" destOrd="0" presId="urn:microsoft.com/office/officeart/2005/8/layout/hChevron3"/>
    <dgm:cxn modelId="{299EB4E3-3D63-4C75-95AC-21DC398FE11E}" type="presParOf" srcId="{8AF91500-1F11-42A5-A909-7319DD8F22BA}" destId="{5B3DEDAA-4846-4CF4-9722-E7B5300B633A}" srcOrd="5" destOrd="0" presId="urn:microsoft.com/office/officeart/2005/8/layout/hChevron3"/>
    <dgm:cxn modelId="{C6AF0E55-A16A-4AFF-A47E-B504EAAAD90F}" type="presParOf" srcId="{8AF91500-1F11-42A5-A909-7319DD8F22BA}" destId="{518475C4-602C-47E2-A982-66135EF6BA75}" srcOrd="6" destOrd="0" presId="urn:microsoft.com/office/officeart/2005/8/layout/hChevron3"/>
    <dgm:cxn modelId="{2444EFC5-E6F1-4958-AFA0-3C36C5DD3FC5}" type="presParOf" srcId="{8AF91500-1F11-42A5-A909-7319DD8F22BA}" destId="{11E334C4-D056-4D51-8556-ABDEF88963C2}" srcOrd="7" destOrd="0" presId="urn:microsoft.com/office/officeart/2005/8/layout/hChevron3"/>
    <dgm:cxn modelId="{90EFB790-230E-41BC-B7A8-9678E61610CC}" type="presParOf" srcId="{8AF91500-1F11-42A5-A909-7319DD8F22BA}" destId="{1D22A069-FD56-4772-A1E7-0127E51D64CB}" srcOrd="8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D2A665B9-D9DD-473F-A9B9-452D078855D3}" type="doc">
      <dgm:prSet loTypeId="urn:microsoft.com/office/officeart/2005/8/layout/chevron2" loCatId="list" qsTypeId="urn:microsoft.com/office/officeart/2005/8/quickstyle/simple5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7C7256B5-1E03-4ECD-B731-8AD044DAEA9F}">
      <dgm:prSet phldrT="[Текст]" custT="1"/>
      <dgm:spPr>
        <a:xfrm rot="5400000">
          <a:off x="-207577" y="218953"/>
          <a:ext cx="1383850" cy="968695"/>
        </a:xfrm>
        <a:gradFill rotWithShape="0">
          <a:gsLst>
            <a:gs pos="0">
              <a:srgbClr val="C0504D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C0504D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C0504D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 w="9525" cap="flat" cmpd="sng" algn="ctr">
          <a:solidFill>
            <a:srgbClr val="C0504D">
              <a:hueOff val="0"/>
              <a:satOff val="0"/>
              <a:lumOff val="0"/>
              <a:alphaOff val="0"/>
            </a:srgb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gm:spPr>
      <dgm:t>
        <a:bodyPr/>
        <a:lstStyle/>
        <a:p>
          <a:r>
            <a:rPr lang="ru-RU" sz="1600" b="1" dirty="0" smtClean="0">
              <a:solidFill>
                <a:sysClr val="window" lastClr="FFFFFF"/>
              </a:solidFill>
              <a:effectLst/>
              <a:latin typeface="Calibri"/>
              <a:ea typeface="+mn-ea"/>
              <a:cs typeface="+mn-cs"/>
            </a:rPr>
            <a:t>1</a:t>
          </a:r>
          <a:endParaRPr lang="ru-RU" sz="1400" b="1" dirty="0">
            <a:solidFill>
              <a:sysClr val="window" lastClr="FFFFFF"/>
            </a:solidFill>
            <a:effectLst/>
            <a:latin typeface="Calibri"/>
            <a:ea typeface="+mn-ea"/>
            <a:cs typeface="+mn-cs"/>
          </a:endParaRPr>
        </a:p>
      </dgm:t>
    </dgm:pt>
    <dgm:pt modelId="{EB6C6E89-904E-41F2-BFD2-B570589BED96}" type="parTrans" cxnId="{71ACF7F7-F9C2-4A7E-BA71-1FBCAA87CB99}">
      <dgm:prSet/>
      <dgm:spPr/>
      <dgm:t>
        <a:bodyPr/>
        <a:lstStyle/>
        <a:p>
          <a:endParaRPr lang="ru-RU"/>
        </a:p>
      </dgm:t>
    </dgm:pt>
    <dgm:pt modelId="{880908F7-5353-4336-BB98-F8F4EAA8ECA4}" type="sibTrans" cxnId="{71ACF7F7-F9C2-4A7E-BA71-1FBCAA87CB99}">
      <dgm:prSet/>
      <dgm:spPr/>
      <dgm:t>
        <a:bodyPr/>
        <a:lstStyle/>
        <a:p>
          <a:endParaRPr lang="ru-RU"/>
        </a:p>
      </dgm:t>
    </dgm:pt>
    <dgm:pt modelId="{89979707-0D32-425F-8CE8-6EB91EC581EA}">
      <dgm:prSet phldrT="[Текст]" custT="1"/>
      <dgm:spPr>
        <a:xfrm rot="5400000">
          <a:off x="3634996" y="-2654925"/>
          <a:ext cx="899502" cy="6232104"/>
        </a:xfr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9525" cap="flat" cmpd="sng" algn="ctr">
          <a:solidFill>
            <a:srgbClr val="C0504D">
              <a:hueOff val="0"/>
              <a:satOff val="0"/>
              <a:lumOff val="0"/>
              <a:alphaOff val="0"/>
            </a:srgb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gm:spPr>
      <dgm:t>
        <a:bodyPr/>
        <a:lstStyle/>
        <a:p>
          <a:r>
            <a:rPr lang="ru-RU" sz="2000" b="1" i="1" dirty="0" smtClean="0">
              <a:solidFill>
                <a:schemeClr val="accent6">
                  <a:lumMod val="50000"/>
                </a:schemeClr>
              </a:solidFill>
              <a:latin typeface="Calibri"/>
              <a:ea typeface="+mn-ea"/>
              <a:cs typeface="+mn-cs"/>
            </a:rPr>
            <a:t>Формирование читательских групп</a:t>
          </a:r>
          <a:r>
            <a:rPr lang="ru-RU" sz="2000" b="0" i="1" dirty="0" smtClean="0">
              <a:solidFill>
                <a:schemeClr val="accent6">
                  <a:lumMod val="50000"/>
                </a:schemeClr>
              </a:solidFill>
              <a:latin typeface="Calibri"/>
              <a:ea typeface="+mn-ea"/>
              <a:cs typeface="+mn-cs"/>
            </a:rPr>
            <a:t> </a:t>
          </a:r>
          <a:r>
            <a:rPr lang="ru-RU" sz="2000" b="0" i="1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(</a:t>
          </a:r>
          <a:r>
            <a:rPr lang="ru-RU" sz="1800" b="0" i="1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возраст-интерес к чтению- лидеры чтения-«</a:t>
          </a:r>
          <a:r>
            <a:rPr lang="ru-RU" sz="1800" b="0" i="1" dirty="0" err="1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нечитающие</a:t>
          </a:r>
          <a:r>
            <a:rPr lang="ru-RU" sz="1800" b="0" i="1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» дети</a:t>
          </a:r>
          <a:r>
            <a:rPr lang="ru-RU" sz="2000" b="0" i="1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)</a:t>
          </a:r>
          <a:endParaRPr lang="ru-RU" sz="2800" b="0" i="1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7914290C-6D1F-4686-8EFD-9CF8F5D93675}" type="parTrans" cxnId="{91AC4B33-F895-4A82-B7B4-19684737CDFB}">
      <dgm:prSet/>
      <dgm:spPr/>
      <dgm:t>
        <a:bodyPr/>
        <a:lstStyle/>
        <a:p>
          <a:endParaRPr lang="ru-RU"/>
        </a:p>
      </dgm:t>
    </dgm:pt>
    <dgm:pt modelId="{74B131CE-D721-4D89-A13E-46ACC47B108F}" type="sibTrans" cxnId="{91AC4B33-F895-4A82-B7B4-19684737CDFB}">
      <dgm:prSet/>
      <dgm:spPr/>
      <dgm:t>
        <a:bodyPr/>
        <a:lstStyle/>
        <a:p>
          <a:endParaRPr lang="ru-RU"/>
        </a:p>
      </dgm:t>
    </dgm:pt>
    <dgm:pt modelId="{E9CF3280-C64F-49E3-83F5-7FD42B147DB3}">
      <dgm:prSet phldrT="[Текст]" custT="1"/>
      <dgm:spPr>
        <a:xfrm rot="5400000">
          <a:off x="-207577" y="1461697"/>
          <a:ext cx="1383850" cy="968695"/>
        </a:xfrm>
        <a:gradFill rotWithShape="0">
          <a:gsLst>
            <a:gs pos="0">
              <a:srgbClr val="C0504D">
                <a:hueOff val="1560506"/>
                <a:satOff val="-1946"/>
                <a:lumOff val="458"/>
                <a:alphaOff val="0"/>
                <a:shade val="51000"/>
                <a:satMod val="130000"/>
              </a:srgbClr>
            </a:gs>
            <a:gs pos="80000">
              <a:srgbClr val="C0504D">
                <a:hueOff val="1560506"/>
                <a:satOff val="-1946"/>
                <a:lumOff val="458"/>
                <a:alphaOff val="0"/>
                <a:shade val="93000"/>
                <a:satMod val="130000"/>
              </a:srgbClr>
            </a:gs>
            <a:gs pos="100000">
              <a:srgbClr val="C0504D">
                <a:hueOff val="1560506"/>
                <a:satOff val="-1946"/>
                <a:lumOff val="458"/>
                <a:alphaOff val="0"/>
                <a:shade val="94000"/>
                <a:satMod val="135000"/>
              </a:srgbClr>
            </a:gs>
          </a:gsLst>
          <a:lin ang="16200000" scaled="0"/>
        </a:gradFill>
        <a:ln w="9525" cap="flat" cmpd="sng" algn="ctr">
          <a:solidFill>
            <a:srgbClr val="C0504D">
              <a:hueOff val="1560506"/>
              <a:satOff val="-1946"/>
              <a:lumOff val="458"/>
              <a:alphaOff val="0"/>
            </a:srgb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gm:spPr>
      <dgm:t>
        <a:bodyPr/>
        <a:lstStyle/>
        <a:p>
          <a:r>
            <a:rPr lang="ru-RU" sz="1600" b="1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2</a:t>
          </a:r>
          <a:endParaRPr lang="ru-RU" sz="1400" b="1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4AB47B5B-5702-40BA-A95C-157EFC00E79B}" type="parTrans" cxnId="{DD2074CD-3D63-4BEB-A12F-D11A4CEAF87E}">
      <dgm:prSet/>
      <dgm:spPr/>
      <dgm:t>
        <a:bodyPr/>
        <a:lstStyle/>
        <a:p>
          <a:endParaRPr lang="ru-RU"/>
        </a:p>
      </dgm:t>
    </dgm:pt>
    <dgm:pt modelId="{83199F02-B7A9-47F1-BEEE-99179268DAED}" type="sibTrans" cxnId="{DD2074CD-3D63-4BEB-A12F-D11A4CEAF87E}">
      <dgm:prSet/>
      <dgm:spPr/>
      <dgm:t>
        <a:bodyPr/>
        <a:lstStyle/>
        <a:p>
          <a:endParaRPr lang="ru-RU"/>
        </a:p>
      </dgm:t>
    </dgm:pt>
    <dgm:pt modelId="{B5B31707-9250-4CA3-A1DC-21594CEE6640}">
      <dgm:prSet phldrT="[Текст]" custT="1"/>
      <dgm:spPr>
        <a:xfrm rot="5400000">
          <a:off x="3634996" y="-1412180"/>
          <a:ext cx="899502" cy="6232104"/>
        </a:xfr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9525" cap="flat" cmpd="sng" algn="ctr">
          <a:solidFill>
            <a:srgbClr val="C0504D">
              <a:hueOff val="1560506"/>
              <a:satOff val="-1946"/>
              <a:lumOff val="458"/>
              <a:alphaOff val="0"/>
            </a:srgb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gm:spPr>
      <dgm:t>
        <a:bodyPr/>
        <a:lstStyle/>
        <a:p>
          <a:r>
            <a:rPr lang="ru-RU" sz="2000" b="1" i="1" dirty="0" smtClean="0">
              <a:solidFill>
                <a:schemeClr val="accent6">
                  <a:lumMod val="50000"/>
                </a:schemeClr>
              </a:solidFill>
              <a:latin typeface="Calibri"/>
              <a:ea typeface="+mn-ea"/>
              <a:cs typeface="+mn-cs"/>
            </a:rPr>
            <a:t>Занятия в читательской группе  </a:t>
          </a:r>
          <a:r>
            <a:rPr lang="ru-RU" sz="1800" b="1" i="1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(</a:t>
          </a:r>
          <a:r>
            <a:rPr lang="ru-RU" sz="1800" b="0" i="1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обучение </a:t>
          </a:r>
          <a:r>
            <a:rPr lang="ru-RU" sz="1800" b="0" i="1" dirty="0" err="1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критериальному</a:t>
          </a:r>
          <a:r>
            <a:rPr lang="ru-RU" sz="1800" b="0" i="1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 оцениванию; составление критериев оценки книги-новинки; отправление критериев в орг. Комитет)</a:t>
          </a:r>
          <a:endParaRPr lang="ru-RU" sz="1800" b="0" i="1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C021F73E-D627-4C75-9AEC-7629796C3B5A}" type="parTrans" cxnId="{30DE1DA9-67B4-493F-A5C1-F08486F79C4B}">
      <dgm:prSet/>
      <dgm:spPr/>
      <dgm:t>
        <a:bodyPr/>
        <a:lstStyle/>
        <a:p>
          <a:endParaRPr lang="ru-RU"/>
        </a:p>
      </dgm:t>
    </dgm:pt>
    <dgm:pt modelId="{FC1320DF-CD65-43B4-A31A-2AA902A6B400}" type="sibTrans" cxnId="{30DE1DA9-67B4-493F-A5C1-F08486F79C4B}">
      <dgm:prSet/>
      <dgm:spPr/>
      <dgm:t>
        <a:bodyPr/>
        <a:lstStyle/>
        <a:p>
          <a:endParaRPr lang="ru-RU"/>
        </a:p>
      </dgm:t>
    </dgm:pt>
    <dgm:pt modelId="{3533B94A-3537-45E8-B991-43F7D03CB177}">
      <dgm:prSet phldrT="[Текст]" custT="1"/>
      <dgm:spPr>
        <a:xfrm rot="5400000">
          <a:off x="-207577" y="2823117"/>
          <a:ext cx="1383850" cy="968695"/>
        </a:xfrm>
        <a:gradFill rotWithShape="0">
          <a:gsLst>
            <a:gs pos="0">
              <a:srgbClr val="C0504D">
                <a:hueOff val="3121013"/>
                <a:satOff val="-3893"/>
                <a:lumOff val="915"/>
                <a:alphaOff val="0"/>
                <a:shade val="51000"/>
                <a:satMod val="130000"/>
              </a:srgbClr>
            </a:gs>
            <a:gs pos="80000">
              <a:srgbClr val="C0504D">
                <a:hueOff val="3121013"/>
                <a:satOff val="-3893"/>
                <a:lumOff val="915"/>
                <a:alphaOff val="0"/>
                <a:shade val="93000"/>
                <a:satMod val="130000"/>
              </a:srgbClr>
            </a:gs>
            <a:gs pos="100000">
              <a:srgbClr val="C0504D">
                <a:hueOff val="3121013"/>
                <a:satOff val="-3893"/>
                <a:lumOff val="915"/>
                <a:alphaOff val="0"/>
                <a:shade val="94000"/>
                <a:satMod val="135000"/>
              </a:srgbClr>
            </a:gs>
          </a:gsLst>
          <a:lin ang="16200000" scaled="0"/>
        </a:gradFill>
        <a:ln w="9525" cap="flat" cmpd="sng" algn="ctr">
          <a:solidFill>
            <a:srgbClr val="C0504D">
              <a:hueOff val="3121013"/>
              <a:satOff val="-3893"/>
              <a:lumOff val="915"/>
              <a:alphaOff val="0"/>
            </a:srgb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gm:spPr>
      <dgm:t>
        <a:bodyPr/>
        <a:lstStyle/>
        <a:p>
          <a:r>
            <a:rPr lang="ru-RU" sz="1600" b="1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3</a:t>
          </a:r>
          <a:endParaRPr lang="ru-RU" sz="1400" b="1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364767C6-B4F4-499E-9CA0-236E970DE481}" type="parTrans" cxnId="{6622F174-E85F-4E73-8845-7CA683BF379B}">
      <dgm:prSet/>
      <dgm:spPr/>
      <dgm:t>
        <a:bodyPr/>
        <a:lstStyle/>
        <a:p>
          <a:endParaRPr lang="ru-RU"/>
        </a:p>
      </dgm:t>
    </dgm:pt>
    <dgm:pt modelId="{E454E232-27E1-4316-B9FD-0DCFEEFBC7FD}" type="sibTrans" cxnId="{6622F174-E85F-4E73-8845-7CA683BF379B}">
      <dgm:prSet/>
      <dgm:spPr/>
      <dgm:t>
        <a:bodyPr/>
        <a:lstStyle/>
        <a:p>
          <a:endParaRPr lang="ru-RU"/>
        </a:p>
      </dgm:t>
    </dgm:pt>
    <dgm:pt modelId="{2A27071A-A33B-4339-8561-E9A871486A41}">
      <dgm:prSet phldrT="[Текст]" custT="1"/>
      <dgm:spPr>
        <a:xfrm rot="5400000">
          <a:off x="3516084" y="-50524"/>
          <a:ext cx="1137326" cy="6232104"/>
        </a:xfr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9525" cap="flat" cmpd="sng" algn="ctr">
          <a:solidFill>
            <a:srgbClr val="C0504D">
              <a:hueOff val="3121013"/>
              <a:satOff val="-3893"/>
              <a:lumOff val="915"/>
              <a:alphaOff val="0"/>
            </a:srgb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gm:spPr>
      <dgm:t>
        <a:bodyPr/>
        <a:lstStyle/>
        <a:p>
          <a:pPr marL="114300" indent="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ru-RU" sz="2000" b="1" i="1" dirty="0" smtClean="0">
              <a:solidFill>
                <a:schemeClr val="accent6">
                  <a:lumMod val="50000"/>
                </a:schemeClr>
              </a:solidFill>
              <a:latin typeface="Calibri"/>
              <a:ea typeface="+mn-ea"/>
              <a:cs typeface="+mn-cs"/>
            </a:rPr>
            <a:t>Работа с книгами-новинками </a:t>
          </a:r>
          <a:r>
            <a:rPr lang="ru-RU" sz="1800" b="0" i="1" dirty="0" smtClean="0">
              <a:solidFill>
                <a:schemeClr val="tx1"/>
              </a:solidFill>
              <a:latin typeface="Calibri"/>
              <a:ea typeface="+mn-ea"/>
              <a:cs typeface="+mn-cs"/>
            </a:rPr>
            <a:t>(получение книг на группу (13 шт.); составление графика «</a:t>
          </a:r>
          <a:r>
            <a:rPr lang="ru-RU" sz="1800" b="0" i="1" dirty="0" err="1" smtClean="0">
              <a:solidFill>
                <a:schemeClr val="tx1"/>
              </a:solidFill>
              <a:latin typeface="Calibri"/>
              <a:ea typeface="+mn-ea"/>
              <a:cs typeface="+mn-cs"/>
            </a:rPr>
            <a:t>книгооборота</a:t>
          </a:r>
          <a:r>
            <a:rPr lang="ru-RU" sz="1800" b="0" i="1" dirty="0" smtClean="0">
              <a:solidFill>
                <a:schemeClr val="tx1"/>
              </a:solidFill>
              <a:latin typeface="Calibri"/>
              <a:ea typeface="+mn-ea"/>
              <a:cs typeface="+mn-cs"/>
            </a:rPr>
            <a:t>»; чтение книг с отметкой в графике)</a:t>
          </a:r>
          <a:endParaRPr lang="ru-RU" sz="1600" b="0" i="1" dirty="0">
            <a:solidFill>
              <a:schemeClr val="tx1"/>
            </a:solidFill>
            <a:latin typeface="Calibri"/>
            <a:ea typeface="+mn-ea"/>
            <a:cs typeface="+mn-cs"/>
          </a:endParaRPr>
        </a:p>
      </dgm:t>
    </dgm:pt>
    <dgm:pt modelId="{79E7EEA2-18B7-4DD3-98E8-514A68A6ACAB}" type="parTrans" cxnId="{2A707454-5EA5-404D-9F24-2FFAB3CD144B}">
      <dgm:prSet/>
      <dgm:spPr/>
      <dgm:t>
        <a:bodyPr/>
        <a:lstStyle/>
        <a:p>
          <a:endParaRPr lang="ru-RU"/>
        </a:p>
      </dgm:t>
    </dgm:pt>
    <dgm:pt modelId="{170E553D-2149-4D53-8DDC-656A1B10DECF}" type="sibTrans" cxnId="{2A707454-5EA5-404D-9F24-2FFAB3CD144B}">
      <dgm:prSet/>
      <dgm:spPr/>
      <dgm:t>
        <a:bodyPr/>
        <a:lstStyle/>
        <a:p>
          <a:endParaRPr lang="ru-RU"/>
        </a:p>
      </dgm:t>
    </dgm:pt>
    <dgm:pt modelId="{D60E14F4-7576-4C33-9703-A68C27859BBB}">
      <dgm:prSet custT="1"/>
      <dgm:spPr>
        <a:xfrm rot="5400000">
          <a:off x="-207577" y="4065862"/>
          <a:ext cx="1383850" cy="968695"/>
        </a:xfrm>
        <a:gradFill rotWithShape="0">
          <a:gsLst>
            <a:gs pos="0">
              <a:srgbClr val="C0504D">
                <a:hueOff val="4681519"/>
                <a:satOff val="-5839"/>
                <a:lumOff val="1373"/>
                <a:alphaOff val="0"/>
                <a:shade val="51000"/>
                <a:satMod val="130000"/>
              </a:srgbClr>
            </a:gs>
            <a:gs pos="80000">
              <a:srgbClr val="C0504D">
                <a:hueOff val="4681519"/>
                <a:satOff val="-5839"/>
                <a:lumOff val="1373"/>
                <a:alphaOff val="0"/>
                <a:shade val="93000"/>
                <a:satMod val="130000"/>
              </a:srgbClr>
            </a:gs>
            <a:gs pos="100000">
              <a:srgbClr val="C0504D">
                <a:hueOff val="4681519"/>
                <a:satOff val="-5839"/>
                <a:lumOff val="1373"/>
                <a:alphaOff val="0"/>
                <a:shade val="94000"/>
                <a:satMod val="135000"/>
              </a:srgbClr>
            </a:gs>
          </a:gsLst>
          <a:lin ang="16200000" scaled="0"/>
        </a:gradFill>
        <a:ln w="9525" cap="flat" cmpd="sng" algn="ctr">
          <a:solidFill>
            <a:srgbClr val="C0504D">
              <a:hueOff val="4681519"/>
              <a:satOff val="-5839"/>
              <a:lumOff val="1373"/>
              <a:alphaOff val="0"/>
            </a:srgb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gm:spPr>
      <dgm:t>
        <a:bodyPr/>
        <a:lstStyle/>
        <a:p>
          <a:r>
            <a:rPr lang="ru-RU" sz="1600" b="1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4</a:t>
          </a:r>
          <a:endParaRPr lang="ru-RU" sz="2700" b="1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F8E9D8A1-15B0-4DA4-B389-F1E55301FF27}" type="parTrans" cxnId="{CB816C21-3C4B-4C20-9BBE-14BAD223562E}">
      <dgm:prSet/>
      <dgm:spPr/>
      <dgm:t>
        <a:bodyPr/>
        <a:lstStyle/>
        <a:p>
          <a:endParaRPr lang="ru-RU"/>
        </a:p>
      </dgm:t>
    </dgm:pt>
    <dgm:pt modelId="{95D92114-6BB7-4F44-B0A5-D52178E2C873}" type="sibTrans" cxnId="{CB816C21-3C4B-4C20-9BBE-14BAD223562E}">
      <dgm:prSet/>
      <dgm:spPr/>
      <dgm:t>
        <a:bodyPr/>
        <a:lstStyle/>
        <a:p>
          <a:endParaRPr lang="ru-RU"/>
        </a:p>
      </dgm:t>
    </dgm:pt>
    <dgm:pt modelId="{1F257685-47B4-424C-880B-81BF4504C450}">
      <dgm:prSet/>
      <dgm:spPr>
        <a:solidFill>
          <a:srgbClr val="0099CC"/>
        </a:solidFill>
      </dgm:spPr>
      <dgm:t>
        <a:bodyPr/>
        <a:lstStyle/>
        <a:p>
          <a:r>
            <a:rPr lang="ru-RU" dirty="0" smtClean="0"/>
            <a:t>5</a:t>
          </a:r>
          <a:endParaRPr lang="ru-RU" dirty="0"/>
        </a:p>
      </dgm:t>
    </dgm:pt>
    <dgm:pt modelId="{A1996F5D-9F63-4E5A-BAAF-B5AC56842FD8}" type="parTrans" cxnId="{10072A0D-331E-4645-98F3-1C7496E1B2BA}">
      <dgm:prSet/>
      <dgm:spPr/>
      <dgm:t>
        <a:bodyPr/>
        <a:lstStyle/>
        <a:p>
          <a:endParaRPr lang="ru-RU"/>
        </a:p>
      </dgm:t>
    </dgm:pt>
    <dgm:pt modelId="{5F7342FB-E4E5-4A25-9900-851CB573AA12}" type="sibTrans" cxnId="{10072A0D-331E-4645-98F3-1C7496E1B2BA}">
      <dgm:prSet/>
      <dgm:spPr/>
      <dgm:t>
        <a:bodyPr/>
        <a:lstStyle/>
        <a:p>
          <a:endParaRPr lang="ru-RU"/>
        </a:p>
      </dgm:t>
    </dgm:pt>
    <dgm:pt modelId="{3FD56352-BF36-40BA-B727-954FCAAFFE56}">
      <dgm:prSet custT="1"/>
      <dgm:spPr/>
      <dgm:t>
        <a:bodyPr/>
        <a:lstStyle/>
        <a:p>
          <a:r>
            <a:rPr lang="ru-RU" sz="2000" b="1" i="1" dirty="0" smtClean="0">
              <a:solidFill>
                <a:schemeClr val="accent6">
                  <a:lumMod val="50000"/>
                </a:schemeClr>
              </a:solidFill>
              <a:latin typeface="Calibri"/>
              <a:ea typeface="+mn-ea"/>
              <a:cs typeface="+mn-cs"/>
            </a:rPr>
            <a:t>Участие в конкурсах </a:t>
          </a:r>
          <a:r>
            <a:rPr lang="ru-RU" sz="1800" b="0" i="1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("Слово на обложку" , "Иллюстрация, которой не хватает", конкурс критиков, конкурс презентаций, конкурс  </a:t>
          </a:r>
          <a:r>
            <a:rPr lang="ru-RU" sz="1800" b="0" i="1" dirty="0" err="1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буктрейлеров</a:t>
          </a:r>
          <a:r>
            <a:rPr lang="ru-RU" sz="1800" b="0" i="1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)</a:t>
          </a:r>
          <a:endParaRPr lang="ru-RU" sz="1800" b="0" i="1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AE81CB40-8948-4B2F-88FB-7F117F204FE6}" type="parTrans" cxnId="{5055FC9A-78F1-4C5C-B28C-7282D61337C6}">
      <dgm:prSet/>
      <dgm:spPr/>
      <dgm:t>
        <a:bodyPr/>
        <a:lstStyle/>
        <a:p>
          <a:endParaRPr lang="ru-RU"/>
        </a:p>
      </dgm:t>
    </dgm:pt>
    <dgm:pt modelId="{22FB2D7F-5712-47FB-83F4-4F670D806584}" type="sibTrans" cxnId="{5055FC9A-78F1-4C5C-B28C-7282D61337C6}">
      <dgm:prSet/>
      <dgm:spPr/>
      <dgm:t>
        <a:bodyPr/>
        <a:lstStyle/>
        <a:p>
          <a:endParaRPr lang="ru-RU"/>
        </a:p>
      </dgm:t>
    </dgm:pt>
    <dgm:pt modelId="{C3DB49C1-2B20-4401-8565-B703ADF8E508}">
      <dgm:prSet custT="1"/>
      <dgm:spPr/>
      <dgm:t>
        <a:bodyPr/>
        <a:lstStyle/>
        <a:p>
          <a:endParaRPr lang="ru-RU" sz="1600" b="1" i="1" dirty="0" smtClean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8C0B7E86-C199-4517-A436-92651ADB31CF}" type="parTrans" cxnId="{498B5F64-761C-491E-B998-CBD00D24C449}">
      <dgm:prSet/>
      <dgm:spPr/>
      <dgm:t>
        <a:bodyPr/>
        <a:lstStyle/>
        <a:p>
          <a:endParaRPr lang="ru-RU"/>
        </a:p>
      </dgm:t>
    </dgm:pt>
    <dgm:pt modelId="{D741E76A-B837-4C2F-A856-4A6FF60C26F5}" type="sibTrans" cxnId="{498B5F64-761C-491E-B998-CBD00D24C449}">
      <dgm:prSet/>
      <dgm:spPr/>
      <dgm:t>
        <a:bodyPr/>
        <a:lstStyle/>
        <a:p>
          <a:endParaRPr lang="ru-RU"/>
        </a:p>
      </dgm:t>
    </dgm:pt>
    <dgm:pt modelId="{1213D4F0-9594-4735-9556-FF35BBE0106E}">
      <dgm:prSet custT="1"/>
      <dgm:spPr>
        <a:xfrm rot="5400000">
          <a:off x="3634996" y="1191983"/>
          <a:ext cx="899502" cy="6232104"/>
        </a:xfr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9525" cap="flat" cmpd="sng" algn="ctr">
          <a:solidFill>
            <a:srgbClr val="C0504D">
              <a:hueOff val="4681519"/>
              <a:satOff val="-5839"/>
              <a:lumOff val="1373"/>
              <a:alphaOff val="0"/>
            </a:srgb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gm:spPr>
      <dgm:t>
        <a:bodyPr/>
        <a:lstStyle/>
        <a:p>
          <a:r>
            <a:rPr lang="ru-RU" sz="2000" b="1" i="1" dirty="0" smtClean="0">
              <a:solidFill>
                <a:schemeClr val="accent6">
                  <a:lumMod val="50000"/>
                </a:schemeClr>
              </a:solidFill>
              <a:latin typeface="Calibri"/>
              <a:ea typeface="+mn-ea"/>
              <a:cs typeface="+mn-cs"/>
            </a:rPr>
            <a:t>. Работа с экспертным листом</a:t>
          </a:r>
          <a:r>
            <a:rPr lang="ru-RU" sz="1800" b="0" i="1" dirty="0" smtClean="0">
              <a:solidFill>
                <a:schemeClr val="accent1">
                  <a:lumMod val="75000"/>
                </a:schemeClr>
              </a:solidFill>
              <a:latin typeface="Calibri"/>
              <a:ea typeface="+mn-ea"/>
              <a:cs typeface="+mn-cs"/>
            </a:rPr>
            <a:t>. </a:t>
          </a:r>
          <a:r>
            <a:rPr lang="ru-RU" sz="1800" b="0" i="1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(заполнение экспертного листа на каждую прочитанную книгу;  отметка в графике)</a:t>
          </a:r>
          <a:endParaRPr lang="ru-RU" sz="1600" b="0" i="1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A7AE3B25-79EC-47D0-9B3C-23BF32098D0A}" type="sibTrans" cxnId="{62B451EC-964E-4313-AAF1-82FF46B24435}">
      <dgm:prSet/>
      <dgm:spPr/>
      <dgm:t>
        <a:bodyPr/>
        <a:lstStyle/>
        <a:p>
          <a:endParaRPr lang="ru-RU"/>
        </a:p>
      </dgm:t>
    </dgm:pt>
    <dgm:pt modelId="{E26972E2-AFE7-4943-968B-3AC83BB9B2DE}" type="parTrans" cxnId="{62B451EC-964E-4313-AAF1-82FF46B24435}">
      <dgm:prSet/>
      <dgm:spPr/>
      <dgm:t>
        <a:bodyPr/>
        <a:lstStyle/>
        <a:p>
          <a:endParaRPr lang="ru-RU"/>
        </a:p>
      </dgm:t>
    </dgm:pt>
    <dgm:pt modelId="{3D71B439-29C5-4082-B4C7-DB4B9C362BDA}" type="pres">
      <dgm:prSet presAssocID="{D2A665B9-D9DD-473F-A9B9-452D078855D3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372D8AB-E3EF-4158-B14F-5FDFD8F0C2B3}" type="pres">
      <dgm:prSet presAssocID="{7C7256B5-1E03-4ECD-B731-8AD044DAEA9F}" presName="composite" presStyleCnt="0"/>
      <dgm:spPr/>
      <dgm:t>
        <a:bodyPr/>
        <a:lstStyle/>
        <a:p>
          <a:endParaRPr lang="ru-RU"/>
        </a:p>
      </dgm:t>
    </dgm:pt>
    <dgm:pt modelId="{F408BD2D-5B69-4471-A970-9D67821435DB}" type="pres">
      <dgm:prSet presAssocID="{7C7256B5-1E03-4ECD-B731-8AD044DAEA9F}" presName="parentText" presStyleLbl="alignNode1" presStyleIdx="0" presStyleCnt="5">
        <dgm:presLayoutVars>
          <dgm:chMax val="1"/>
          <dgm:bulletEnabled val="1"/>
        </dgm:presLayoutVars>
      </dgm:prSet>
      <dgm:spPr>
        <a:prstGeom prst="chevron">
          <a:avLst/>
        </a:prstGeom>
      </dgm:spPr>
      <dgm:t>
        <a:bodyPr/>
        <a:lstStyle/>
        <a:p>
          <a:endParaRPr lang="ru-RU"/>
        </a:p>
      </dgm:t>
    </dgm:pt>
    <dgm:pt modelId="{142CD3E9-0A9A-40E0-9240-25234D5A5998}" type="pres">
      <dgm:prSet presAssocID="{7C7256B5-1E03-4ECD-B731-8AD044DAEA9F}" presName="descendantText" presStyleLbl="alignAcc1" presStyleIdx="0" presStyleCnt="5" custScaleY="163343">
        <dgm:presLayoutVars>
          <dgm:bulletEnabled val="1"/>
        </dgm:presLayoutVars>
      </dgm:prSet>
      <dgm:spPr>
        <a:prstGeom prst="round2SameRect">
          <a:avLst/>
        </a:prstGeom>
      </dgm:spPr>
      <dgm:t>
        <a:bodyPr/>
        <a:lstStyle/>
        <a:p>
          <a:endParaRPr lang="ru-RU"/>
        </a:p>
      </dgm:t>
    </dgm:pt>
    <dgm:pt modelId="{A655F91C-E347-40C1-BE03-1F68324F1F02}" type="pres">
      <dgm:prSet presAssocID="{880908F7-5353-4336-BB98-F8F4EAA8ECA4}" presName="sp" presStyleCnt="0"/>
      <dgm:spPr/>
      <dgm:t>
        <a:bodyPr/>
        <a:lstStyle/>
        <a:p>
          <a:endParaRPr lang="ru-RU"/>
        </a:p>
      </dgm:t>
    </dgm:pt>
    <dgm:pt modelId="{B5AB102B-C707-48BE-81CB-555C7AD4FC62}" type="pres">
      <dgm:prSet presAssocID="{E9CF3280-C64F-49E3-83F5-7FD42B147DB3}" presName="composite" presStyleCnt="0"/>
      <dgm:spPr/>
      <dgm:t>
        <a:bodyPr/>
        <a:lstStyle/>
        <a:p>
          <a:endParaRPr lang="ru-RU"/>
        </a:p>
      </dgm:t>
    </dgm:pt>
    <dgm:pt modelId="{F7830D00-A1E4-4B80-8C13-91B677F605FC}" type="pres">
      <dgm:prSet presAssocID="{E9CF3280-C64F-49E3-83F5-7FD42B147DB3}" presName="parentText" presStyleLbl="alignNode1" presStyleIdx="1" presStyleCnt="5">
        <dgm:presLayoutVars>
          <dgm:chMax val="1"/>
          <dgm:bulletEnabled val="1"/>
        </dgm:presLayoutVars>
      </dgm:prSet>
      <dgm:spPr>
        <a:prstGeom prst="chevron">
          <a:avLst/>
        </a:prstGeom>
      </dgm:spPr>
      <dgm:t>
        <a:bodyPr/>
        <a:lstStyle/>
        <a:p>
          <a:endParaRPr lang="ru-RU"/>
        </a:p>
      </dgm:t>
    </dgm:pt>
    <dgm:pt modelId="{64C734BF-25C6-408E-94F2-4ACDC26EEC1F}" type="pres">
      <dgm:prSet presAssocID="{E9CF3280-C64F-49E3-83F5-7FD42B147DB3}" presName="descendantText" presStyleLbl="alignAcc1" presStyleIdx="1" presStyleCnt="5" custScaleY="123140">
        <dgm:presLayoutVars>
          <dgm:bulletEnabled val="1"/>
        </dgm:presLayoutVars>
      </dgm:prSet>
      <dgm:spPr>
        <a:prstGeom prst="round2SameRect">
          <a:avLst/>
        </a:prstGeom>
      </dgm:spPr>
      <dgm:t>
        <a:bodyPr/>
        <a:lstStyle/>
        <a:p>
          <a:endParaRPr lang="ru-RU"/>
        </a:p>
      </dgm:t>
    </dgm:pt>
    <dgm:pt modelId="{57E748D1-535F-4417-A84B-A854D5F5F099}" type="pres">
      <dgm:prSet presAssocID="{83199F02-B7A9-47F1-BEEE-99179268DAED}" presName="sp" presStyleCnt="0"/>
      <dgm:spPr/>
      <dgm:t>
        <a:bodyPr/>
        <a:lstStyle/>
        <a:p>
          <a:endParaRPr lang="ru-RU"/>
        </a:p>
      </dgm:t>
    </dgm:pt>
    <dgm:pt modelId="{7E23C098-CCCE-4D24-BDCC-D63C4209DB50}" type="pres">
      <dgm:prSet presAssocID="{3533B94A-3537-45E8-B991-43F7D03CB177}" presName="composite" presStyleCnt="0"/>
      <dgm:spPr/>
      <dgm:t>
        <a:bodyPr/>
        <a:lstStyle/>
        <a:p>
          <a:endParaRPr lang="ru-RU"/>
        </a:p>
      </dgm:t>
    </dgm:pt>
    <dgm:pt modelId="{7436484A-6D79-479E-912C-EE62C091DF7B}" type="pres">
      <dgm:prSet presAssocID="{3533B94A-3537-45E8-B991-43F7D03CB177}" presName="parentText" presStyleLbl="alignNode1" presStyleIdx="2" presStyleCnt="5">
        <dgm:presLayoutVars>
          <dgm:chMax val="1"/>
          <dgm:bulletEnabled val="1"/>
        </dgm:presLayoutVars>
      </dgm:prSet>
      <dgm:spPr>
        <a:prstGeom prst="chevron">
          <a:avLst/>
        </a:prstGeom>
      </dgm:spPr>
      <dgm:t>
        <a:bodyPr/>
        <a:lstStyle/>
        <a:p>
          <a:endParaRPr lang="ru-RU"/>
        </a:p>
      </dgm:t>
    </dgm:pt>
    <dgm:pt modelId="{93C5E440-21FB-4DAD-8A09-A927376A5A51}" type="pres">
      <dgm:prSet presAssocID="{3533B94A-3537-45E8-B991-43F7D03CB177}" presName="descendantText" presStyleLbl="alignAcc1" presStyleIdx="2" presStyleCnt="5" custScaleY="126373" custLinFactNeighborX="115" custLinFactNeighborY="-6357">
        <dgm:presLayoutVars>
          <dgm:bulletEnabled val="1"/>
        </dgm:presLayoutVars>
      </dgm:prSet>
      <dgm:spPr>
        <a:prstGeom prst="round2SameRect">
          <a:avLst/>
        </a:prstGeom>
      </dgm:spPr>
      <dgm:t>
        <a:bodyPr/>
        <a:lstStyle/>
        <a:p>
          <a:endParaRPr lang="ru-RU"/>
        </a:p>
      </dgm:t>
    </dgm:pt>
    <dgm:pt modelId="{7B49EAEA-3BEA-4D50-9DD8-A3D6D2C7D148}" type="pres">
      <dgm:prSet presAssocID="{E454E232-27E1-4316-B9FD-0DCFEEFBC7FD}" presName="sp" presStyleCnt="0"/>
      <dgm:spPr/>
      <dgm:t>
        <a:bodyPr/>
        <a:lstStyle/>
        <a:p>
          <a:endParaRPr lang="ru-RU"/>
        </a:p>
      </dgm:t>
    </dgm:pt>
    <dgm:pt modelId="{2E7222D4-2836-4FB2-B815-B8DE935C0682}" type="pres">
      <dgm:prSet presAssocID="{D60E14F4-7576-4C33-9703-A68C27859BBB}" presName="composite" presStyleCnt="0"/>
      <dgm:spPr/>
      <dgm:t>
        <a:bodyPr/>
        <a:lstStyle/>
        <a:p>
          <a:endParaRPr lang="ru-RU"/>
        </a:p>
      </dgm:t>
    </dgm:pt>
    <dgm:pt modelId="{F8FCF631-0F9C-443F-906D-651B82709281}" type="pres">
      <dgm:prSet presAssocID="{D60E14F4-7576-4C33-9703-A68C27859BBB}" presName="parentText" presStyleLbl="alignNode1" presStyleIdx="3" presStyleCnt="5">
        <dgm:presLayoutVars>
          <dgm:chMax val="1"/>
          <dgm:bulletEnabled val="1"/>
        </dgm:presLayoutVars>
      </dgm:prSet>
      <dgm:spPr>
        <a:prstGeom prst="chevron">
          <a:avLst/>
        </a:prstGeom>
      </dgm:spPr>
      <dgm:t>
        <a:bodyPr/>
        <a:lstStyle/>
        <a:p>
          <a:endParaRPr lang="ru-RU"/>
        </a:p>
      </dgm:t>
    </dgm:pt>
    <dgm:pt modelId="{D1A2B3C8-92B3-4D09-B2CD-765A55784633}" type="pres">
      <dgm:prSet presAssocID="{D60E14F4-7576-4C33-9703-A68C27859BBB}" presName="descendantText" presStyleLbl="alignAcc1" presStyleIdx="3" presStyleCnt="5">
        <dgm:presLayoutVars>
          <dgm:bulletEnabled val="1"/>
        </dgm:presLayoutVars>
      </dgm:prSet>
      <dgm:spPr>
        <a:prstGeom prst="round2SameRect">
          <a:avLst/>
        </a:prstGeom>
      </dgm:spPr>
      <dgm:t>
        <a:bodyPr/>
        <a:lstStyle/>
        <a:p>
          <a:endParaRPr lang="ru-RU"/>
        </a:p>
      </dgm:t>
    </dgm:pt>
    <dgm:pt modelId="{69F86D7F-254E-4470-B652-7309925C952B}" type="pres">
      <dgm:prSet presAssocID="{95D92114-6BB7-4F44-B0A5-D52178E2C873}" presName="sp" presStyleCnt="0"/>
      <dgm:spPr/>
    </dgm:pt>
    <dgm:pt modelId="{DE181DA2-9548-428A-820B-6028E5D6B056}" type="pres">
      <dgm:prSet presAssocID="{1F257685-47B4-424C-880B-81BF4504C450}" presName="composite" presStyleCnt="0"/>
      <dgm:spPr/>
    </dgm:pt>
    <dgm:pt modelId="{C94B0A6E-95CE-414B-A321-7F164FFDAE7E}" type="pres">
      <dgm:prSet presAssocID="{1F257685-47B4-424C-880B-81BF4504C450}" presName="parentText" presStyleLbl="align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79FC508-1E00-44D7-9B70-98096FCA0535}" type="pres">
      <dgm:prSet presAssocID="{1F257685-47B4-424C-880B-81BF4504C450}" presName="descendantText" presStyleLbl="alignAcc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B816C21-3C4B-4C20-9BBE-14BAD223562E}" srcId="{D2A665B9-D9DD-473F-A9B9-452D078855D3}" destId="{D60E14F4-7576-4C33-9703-A68C27859BBB}" srcOrd="3" destOrd="0" parTransId="{F8E9D8A1-15B0-4DA4-B389-F1E55301FF27}" sibTransId="{95D92114-6BB7-4F44-B0A5-D52178E2C873}"/>
    <dgm:cxn modelId="{F0B1149E-77E1-4E3C-B41E-FEA850426265}" type="presOf" srcId="{D2A665B9-D9DD-473F-A9B9-452D078855D3}" destId="{3D71B439-29C5-4082-B4C7-DB4B9C362BDA}" srcOrd="0" destOrd="0" presId="urn:microsoft.com/office/officeart/2005/8/layout/chevron2"/>
    <dgm:cxn modelId="{498B5F64-761C-491E-B998-CBD00D24C449}" srcId="{7C7256B5-1E03-4ECD-B731-8AD044DAEA9F}" destId="{C3DB49C1-2B20-4401-8565-B703ADF8E508}" srcOrd="1" destOrd="0" parTransId="{8C0B7E86-C199-4517-A436-92651ADB31CF}" sibTransId="{D741E76A-B837-4C2F-A856-4A6FF60C26F5}"/>
    <dgm:cxn modelId="{D9F2C011-4FA0-4BB3-9A82-6A80CE2FE28C}" type="presOf" srcId="{3533B94A-3537-45E8-B991-43F7D03CB177}" destId="{7436484A-6D79-479E-912C-EE62C091DF7B}" srcOrd="0" destOrd="0" presId="urn:microsoft.com/office/officeart/2005/8/layout/chevron2"/>
    <dgm:cxn modelId="{1F0E226E-3D99-4472-9E1C-62D8BFDDB5A7}" type="presOf" srcId="{3FD56352-BF36-40BA-B727-954FCAAFFE56}" destId="{B79FC508-1E00-44D7-9B70-98096FCA0535}" srcOrd="0" destOrd="0" presId="urn:microsoft.com/office/officeart/2005/8/layout/chevron2"/>
    <dgm:cxn modelId="{339FC329-BDE7-492F-BDC0-954C382675EB}" type="presOf" srcId="{B5B31707-9250-4CA3-A1DC-21594CEE6640}" destId="{64C734BF-25C6-408E-94F2-4ACDC26EEC1F}" srcOrd="0" destOrd="0" presId="urn:microsoft.com/office/officeart/2005/8/layout/chevron2"/>
    <dgm:cxn modelId="{2A465BA2-68DE-4775-BD15-2E97060C5D6D}" type="presOf" srcId="{E9CF3280-C64F-49E3-83F5-7FD42B147DB3}" destId="{F7830D00-A1E4-4B80-8C13-91B677F605FC}" srcOrd="0" destOrd="0" presId="urn:microsoft.com/office/officeart/2005/8/layout/chevron2"/>
    <dgm:cxn modelId="{1D85411F-A018-4AF2-B3F6-096A0AE9FB42}" type="presOf" srcId="{1F257685-47B4-424C-880B-81BF4504C450}" destId="{C94B0A6E-95CE-414B-A321-7F164FFDAE7E}" srcOrd="0" destOrd="0" presId="urn:microsoft.com/office/officeart/2005/8/layout/chevron2"/>
    <dgm:cxn modelId="{6622F174-E85F-4E73-8845-7CA683BF379B}" srcId="{D2A665B9-D9DD-473F-A9B9-452D078855D3}" destId="{3533B94A-3537-45E8-B991-43F7D03CB177}" srcOrd="2" destOrd="0" parTransId="{364767C6-B4F4-499E-9CA0-236E970DE481}" sibTransId="{E454E232-27E1-4316-B9FD-0DCFEEFBC7FD}"/>
    <dgm:cxn modelId="{7E40C792-0DFB-4323-BEEF-7EE1DE1A4AAA}" type="presOf" srcId="{1213D4F0-9594-4735-9556-FF35BBE0106E}" destId="{D1A2B3C8-92B3-4D09-B2CD-765A55784633}" srcOrd="0" destOrd="0" presId="urn:microsoft.com/office/officeart/2005/8/layout/chevron2"/>
    <dgm:cxn modelId="{30DE1DA9-67B4-493F-A5C1-F08486F79C4B}" srcId="{E9CF3280-C64F-49E3-83F5-7FD42B147DB3}" destId="{B5B31707-9250-4CA3-A1DC-21594CEE6640}" srcOrd="0" destOrd="0" parTransId="{C021F73E-D627-4C75-9AEC-7629796C3B5A}" sibTransId="{FC1320DF-CD65-43B4-A31A-2AA902A6B400}"/>
    <dgm:cxn modelId="{D300D83E-B733-4629-8F36-966FF11F2846}" type="presOf" srcId="{7C7256B5-1E03-4ECD-B731-8AD044DAEA9F}" destId="{F408BD2D-5B69-4471-A970-9D67821435DB}" srcOrd="0" destOrd="0" presId="urn:microsoft.com/office/officeart/2005/8/layout/chevron2"/>
    <dgm:cxn modelId="{DD2074CD-3D63-4BEB-A12F-D11A4CEAF87E}" srcId="{D2A665B9-D9DD-473F-A9B9-452D078855D3}" destId="{E9CF3280-C64F-49E3-83F5-7FD42B147DB3}" srcOrd="1" destOrd="0" parTransId="{4AB47B5B-5702-40BA-A95C-157EFC00E79B}" sibTransId="{83199F02-B7A9-47F1-BEEE-99179268DAED}"/>
    <dgm:cxn modelId="{46C2725F-B710-4B15-B71E-74C810BE811E}" type="presOf" srcId="{C3DB49C1-2B20-4401-8565-B703ADF8E508}" destId="{142CD3E9-0A9A-40E0-9240-25234D5A5998}" srcOrd="0" destOrd="1" presId="urn:microsoft.com/office/officeart/2005/8/layout/chevron2"/>
    <dgm:cxn modelId="{0CF8FF9F-592E-4B32-B023-BCBEA252FADF}" type="presOf" srcId="{89979707-0D32-425F-8CE8-6EB91EC581EA}" destId="{142CD3E9-0A9A-40E0-9240-25234D5A5998}" srcOrd="0" destOrd="0" presId="urn:microsoft.com/office/officeart/2005/8/layout/chevron2"/>
    <dgm:cxn modelId="{91AC4B33-F895-4A82-B7B4-19684737CDFB}" srcId="{7C7256B5-1E03-4ECD-B731-8AD044DAEA9F}" destId="{89979707-0D32-425F-8CE8-6EB91EC581EA}" srcOrd="0" destOrd="0" parTransId="{7914290C-6D1F-4686-8EFD-9CF8F5D93675}" sibTransId="{74B131CE-D721-4D89-A13E-46ACC47B108F}"/>
    <dgm:cxn modelId="{03872C68-E88F-4DB9-BF74-881602E7F1FB}" type="presOf" srcId="{2A27071A-A33B-4339-8561-E9A871486A41}" destId="{93C5E440-21FB-4DAD-8A09-A927376A5A51}" srcOrd="0" destOrd="0" presId="urn:microsoft.com/office/officeart/2005/8/layout/chevron2"/>
    <dgm:cxn modelId="{5055FC9A-78F1-4C5C-B28C-7282D61337C6}" srcId="{1F257685-47B4-424C-880B-81BF4504C450}" destId="{3FD56352-BF36-40BA-B727-954FCAAFFE56}" srcOrd="0" destOrd="0" parTransId="{AE81CB40-8948-4B2F-88FB-7F117F204FE6}" sibTransId="{22FB2D7F-5712-47FB-83F4-4F670D806584}"/>
    <dgm:cxn modelId="{62B451EC-964E-4313-AAF1-82FF46B24435}" srcId="{D60E14F4-7576-4C33-9703-A68C27859BBB}" destId="{1213D4F0-9594-4735-9556-FF35BBE0106E}" srcOrd="0" destOrd="0" parTransId="{E26972E2-AFE7-4943-968B-3AC83BB9B2DE}" sibTransId="{A7AE3B25-79EC-47D0-9B3C-23BF32098D0A}"/>
    <dgm:cxn modelId="{10072A0D-331E-4645-98F3-1C7496E1B2BA}" srcId="{D2A665B9-D9DD-473F-A9B9-452D078855D3}" destId="{1F257685-47B4-424C-880B-81BF4504C450}" srcOrd="4" destOrd="0" parTransId="{A1996F5D-9F63-4E5A-BAAF-B5AC56842FD8}" sibTransId="{5F7342FB-E4E5-4A25-9900-851CB573AA12}"/>
    <dgm:cxn modelId="{71ACF7F7-F9C2-4A7E-BA71-1FBCAA87CB99}" srcId="{D2A665B9-D9DD-473F-A9B9-452D078855D3}" destId="{7C7256B5-1E03-4ECD-B731-8AD044DAEA9F}" srcOrd="0" destOrd="0" parTransId="{EB6C6E89-904E-41F2-BFD2-B570589BED96}" sibTransId="{880908F7-5353-4336-BB98-F8F4EAA8ECA4}"/>
    <dgm:cxn modelId="{59C56EF0-6CCA-45B2-9A31-73648BDB5E16}" type="presOf" srcId="{D60E14F4-7576-4C33-9703-A68C27859BBB}" destId="{F8FCF631-0F9C-443F-906D-651B82709281}" srcOrd="0" destOrd="0" presId="urn:microsoft.com/office/officeart/2005/8/layout/chevron2"/>
    <dgm:cxn modelId="{2A707454-5EA5-404D-9F24-2FFAB3CD144B}" srcId="{3533B94A-3537-45E8-B991-43F7D03CB177}" destId="{2A27071A-A33B-4339-8561-E9A871486A41}" srcOrd="0" destOrd="0" parTransId="{79E7EEA2-18B7-4DD3-98E8-514A68A6ACAB}" sibTransId="{170E553D-2149-4D53-8DDC-656A1B10DECF}"/>
    <dgm:cxn modelId="{388A12CA-8B57-4555-86AC-44B3F7EE908D}" type="presParOf" srcId="{3D71B439-29C5-4082-B4C7-DB4B9C362BDA}" destId="{2372D8AB-E3EF-4158-B14F-5FDFD8F0C2B3}" srcOrd="0" destOrd="0" presId="urn:microsoft.com/office/officeart/2005/8/layout/chevron2"/>
    <dgm:cxn modelId="{A8CC888A-29F0-4AE4-B1F9-3A53301E394F}" type="presParOf" srcId="{2372D8AB-E3EF-4158-B14F-5FDFD8F0C2B3}" destId="{F408BD2D-5B69-4471-A970-9D67821435DB}" srcOrd="0" destOrd="0" presId="urn:microsoft.com/office/officeart/2005/8/layout/chevron2"/>
    <dgm:cxn modelId="{E891CDE7-01EC-43EF-A27B-0B444314D909}" type="presParOf" srcId="{2372D8AB-E3EF-4158-B14F-5FDFD8F0C2B3}" destId="{142CD3E9-0A9A-40E0-9240-25234D5A5998}" srcOrd="1" destOrd="0" presId="urn:microsoft.com/office/officeart/2005/8/layout/chevron2"/>
    <dgm:cxn modelId="{85FFAB67-1A53-4DE2-9B7D-CDCAFF369EAD}" type="presParOf" srcId="{3D71B439-29C5-4082-B4C7-DB4B9C362BDA}" destId="{A655F91C-E347-40C1-BE03-1F68324F1F02}" srcOrd="1" destOrd="0" presId="urn:microsoft.com/office/officeart/2005/8/layout/chevron2"/>
    <dgm:cxn modelId="{0CB5F207-F3EF-415C-A75F-CA53A0827F79}" type="presParOf" srcId="{3D71B439-29C5-4082-B4C7-DB4B9C362BDA}" destId="{B5AB102B-C707-48BE-81CB-555C7AD4FC62}" srcOrd="2" destOrd="0" presId="urn:microsoft.com/office/officeart/2005/8/layout/chevron2"/>
    <dgm:cxn modelId="{4E8FFF38-2953-442A-B97A-747903D5671F}" type="presParOf" srcId="{B5AB102B-C707-48BE-81CB-555C7AD4FC62}" destId="{F7830D00-A1E4-4B80-8C13-91B677F605FC}" srcOrd="0" destOrd="0" presId="urn:microsoft.com/office/officeart/2005/8/layout/chevron2"/>
    <dgm:cxn modelId="{D1913865-0D42-4D27-8C66-9D49E5689B5B}" type="presParOf" srcId="{B5AB102B-C707-48BE-81CB-555C7AD4FC62}" destId="{64C734BF-25C6-408E-94F2-4ACDC26EEC1F}" srcOrd="1" destOrd="0" presId="urn:microsoft.com/office/officeart/2005/8/layout/chevron2"/>
    <dgm:cxn modelId="{C549470F-0018-4CD4-8199-36DDFBEDE6A6}" type="presParOf" srcId="{3D71B439-29C5-4082-B4C7-DB4B9C362BDA}" destId="{57E748D1-535F-4417-A84B-A854D5F5F099}" srcOrd="3" destOrd="0" presId="urn:microsoft.com/office/officeart/2005/8/layout/chevron2"/>
    <dgm:cxn modelId="{A84E8371-06FA-4572-A3F1-3DAAE770E848}" type="presParOf" srcId="{3D71B439-29C5-4082-B4C7-DB4B9C362BDA}" destId="{7E23C098-CCCE-4D24-BDCC-D63C4209DB50}" srcOrd="4" destOrd="0" presId="urn:microsoft.com/office/officeart/2005/8/layout/chevron2"/>
    <dgm:cxn modelId="{4279FB1E-9037-4E0F-A92E-22DDE8A8F69A}" type="presParOf" srcId="{7E23C098-CCCE-4D24-BDCC-D63C4209DB50}" destId="{7436484A-6D79-479E-912C-EE62C091DF7B}" srcOrd="0" destOrd="0" presId="urn:microsoft.com/office/officeart/2005/8/layout/chevron2"/>
    <dgm:cxn modelId="{08CFE2E0-8501-4EC2-B564-FAAED51DBF57}" type="presParOf" srcId="{7E23C098-CCCE-4D24-BDCC-D63C4209DB50}" destId="{93C5E440-21FB-4DAD-8A09-A927376A5A51}" srcOrd="1" destOrd="0" presId="urn:microsoft.com/office/officeart/2005/8/layout/chevron2"/>
    <dgm:cxn modelId="{BECDFC53-E924-4D39-BE3E-EAC2396027FE}" type="presParOf" srcId="{3D71B439-29C5-4082-B4C7-DB4B9C362BDA}" destId="{7B49EAEA-3BEA-4D50-9DD8-A3D6D2C7D148}" srcOrd="5" destOrd="0" presId="urn:microsoft.com/office/officeart/2005/8/layout/chevron2"/>
    <dgm:cxn modelId="{8A6DF84E-BF22-41A0-8D00-D6F0F6E8955F}" type="presParOf" srcId="{3D71B439-29C5-4082-B4C7-DB4B9C362BDA}" destId="{2E7222D4-2836-4FB2-B815-B8DE935C0682}" srcOrd="6" destOrd="0" presId="urn:microsoft.com/office/officeart/2005/8/layout/chevron2"/>
    <dgm:cxn modelId="{B607AAC6-0D0A-488C-8C27-F74868BD7B31}" type="presParOf" srcId="{2E7222D4-2836-4FB2-B815-B8DE935C0682}" destId="{F8FCF631-0F9C-443F-906D-651B82709281}" srcOrd="0" destOrd="0" presId="urn:microsoft.com/office/officeart/2005/8/layout/chevron2"/>
    <dgm:cxn modelId="{3C4F192E-D731-468B-A533-ADF981C177B6}" type="presParOf" srcId="{2E7222D4-2836-4FB2-B815-B8DE935C0682}" destId="{D1A2B3C8-92B3-4D09-B2CD-765A55784633}" srcOrd="1" destOrd="0" presId="urn:microsoft.com/office/officeart/2005/8/layout/chevron2"/>
    <dgm:cxn modelId="{CE050356-EF6E-49AA-A73B-267F3D22FB8E}" type="presParOf" srcId="{3D71B439-29C5-4082-B4C7-DB4B9C362BDA}" destId="{69F86D7F-254E-4470-B652-7309925C952B}" srcOrd="7" destOrd="0" presId="urn:microsoft.com/office/officeart/2005/8/layout/chevron2"/>
    <dgm:cxn modelId="{84C8F288-3ECC-4025-8B94-72E43D9E8410}" type="presParOf" srcId="{3D71B439-29C5-4082-B4C7-DB4B9C362BDA}" destId="{DE181DA2-9548-428A-820B-6028E5D6B056}" srcOrd="8" destOrd="0" presId="urn:microsoft.com/office/officeart/2005/8/layout/chevron2"/>
    <dgm:cxn modelId="{B4BEB396-2218-4CC0-95F9-C7CAFF6B48F5}" type="presParOf" srcId="{DE181DA2-9548-428A-820B-6028E5D6B056}" destId="{C94B0A6E-95CE-414B-A321-7F164FFDAE7E}" srcOrd="0" destOrd="0" presId="urn:microsoft.com/office/officeart/2005/8/layout/chevron2"/>
    <dgm:cxn modelId="{C3939B72-B15D-4C96-9B70-E41283B8055F}" type="presParOf" srcId="{DE181DA2-9548-428A-820B-6028E5D6B056}" destId="{B79FC508-1E00-44D7-9B70-98096FCA0535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D2A665B9-D9DD-473F-A9B9-452D078855D3}" type="doc">
      <dgm:prSet loTypeId="urn:microsoft.com/office/officeart/2005/8/layout/chevron2" loCatId="list" qsTypeId="urn:microsoft.com/office/officeart/2005/8/quickstyle/simple5" qsCatId="simple" csTypeId="urn:microsoft.com/office/officeart/2005/8/colors/colorful1#5" csCatId="colorful" phldr="1"/>
      <dgm:spPr/>
      <dgm:t>
        <a:bodyPr/>
        <a:lstStyle/>
        <a:p>
          <a:endParaRPr lang="ru-RU"/>
        </a:p>
      </dgm:t>
    </dgm:pt>
    <dgm:pt modelId="{7C7256B5-1E03-4ECD-B731-8AD044DAEA9F}">
      <dgm:prSet phldrT="[Текст]" custT="1"/>
      <dgm:spPr>
        <a:xfrm rot="5400000">
          <a:off x="-203460" y="262921"/>
          <a:ext cx="1356401" cy="949480"/>
        </a:xfrm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gm:spPr>
      <dgm:t>
        <a:bodyPr/>
        <a:lstStyle/>
        <a:p>
          <a:r>
            <a:rPr lang="ru-RU" sz="1600" b="1" dirty="0" smtClean="0">
              <a:latin typeface="Calibri"/>
              <a:ea typeface="+mn-ea"/>
              <a:cs typeface="+mn-cs"/>
            </a:rPr>
            <a:t>Цель</a:t>
          </a:r>
          <a:endParaRPr lang="ru-RU" sz="1600" b="1" dirty="0">
            <a:latin typeface="Calibri"/>
            <a:ea typeface="+mn-ea"/>
            <a:cs typeface="+mn-cs"/>
          </a:endParaRPr>
        </a:p>
      </dgm:t>
    </dgm:pt>
    <dgm:pt modelId="{EB6C6E89-904E-41F2-BFD2-B570589BED96}" type="parTrans" cxnId="{71ACF7F7-F9C2-4A7E-BA71-1FBCAA87CB99}">
      <dgm:prSet/>
      <dgm:spPr/>
      <dgm:t>
        <a:bodyPr/>
        <a:lstStyle/>
        <a:p>
          <a:endParaRPr lang="ru-RU"/>
        </a:p>
      </dgm:t>
    </dgm:pt>
    <dgm:pt modelId="{880908F7-5353-4336-BB98-F8F4EAA8ECA4}" type="sibTrans" cxnId="{71ACF7F7-F9C2-4A7E-BA71-1FBCAA87CB99}">
      <dgm:prSet/>
      <dgm:spPr/>
      <dgm:t>
        <a:bodyPr/>
        <a:lstStyle/>
        <a:p>
          <a:endParaRPr lang="ru-RU"/>
        </a:p>
      </dgm:t>
    </dgm:pt>
    <dgm:pt modelId="{89979707-0D32-425F-8CE8-6EB91EC581EA}">
      <dgm:prSet phldrT="[Текст]" custT="1"/>
      <dgm:spPr>
        <a:xfrm rot="5400000">
          <a:off x="3839963" y="-2764032"/>
          <a:ext cx="881660" cy="6662625"/>
        </a:xfrm>
      </dgm:spPr>
      <dgm:t>
        <a:bodyPr/>
        <a:lstStyle/>
        <a:p>
          <a:r>
            <a:rPr lang="ru-RU" sz="1600" b="1" i="1" dirty="0" smtClean="0">
              <a:latin typeface="Calibri"/>
              <a:ea typeface="+mn-ea"/>
              <a:cs typeface="+mn-cs"/>
            </a:rPr>
            <a:t>Формирование и развитие инновационных компетенций всех участников образовательного процесса через технологию </a:t>
          </a:r>
          <a:r>
            <a:rPr lang="ru-RU" sz="1600" b="1" i="1" dirty="0" err="1" smtClean="0">
              <a:latin typeface="Calibri"/>
              <a:ea typeface="+mn-ea"/>
              <a:cs typeface="+mn-cs"/>
            </a:rPr>
            <a:t>веб-квеста</a:t>
          </a:r>
          <a:endParaRPr lang="ru-RU" sz="1600" b="1" i="1" dirty="0">
            <a:latin typeface="Calibri"/>
            <a:ea typeface="+mn-ea"/>
            <a:cs typeface="+mn-cs"/>
          </a:endParaRPr>
        </a:p>
      </dgm:t>
    </dgm:pt>
    <dgm:pt modelId="{7914290C-6D1F-4686-8EFD-9CF8F5D93675}" type="parTrans" cxnId="{91AC4B33-F895-4A82-B7B4-19684737CDFB}">
      <dgm:prSet/>
      <dgm:spPr/>
      <dgm:t>
        <a:bodyPr/>
        <a:lstStyle/>
        <a:p>
          <a:endParaRPr lang="ru-RU"/>
        </a:p>
      </dgm:t>
    </dgm:pt>
    <dgm:pt modelId="{74B131CE-D721-4D89-A13E-46ACC47B108F}" type="sibTrans" cxnId="{91AC4B33-F895-4A82-B7B4-19684737CDFB}">
      <dgm:prSet/>
      <dgm:spPr/>
      <dgm:t>
        <a:bodyPr/>
        <a:lstStyle/>
        <a:p>
          <a:endParaRPr lang="ru-RU"/>
        </a:p>
      </dgm:t>
    </dgm:pt>
    <dgm:pt modelId="{E9CF3280-C64F-49E3-83F5-7FD42B147DB3}">
      <dgm:prSet phldrT="[Текст]" custT="1"/>
      <dgm:spPr>
        <a:xfrm rot="5400000">
          <a:off x="-203460" y="1488277"/>
          <a:ext cx="1356401" cy="949480"/>
        </a:xfrm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gm:spPr>
      <dgm:t>
        <a:bodyPr/>
        <a:lstStyle/>
        <a:p>
          <a:r>
            <a:rPr lang="ru-RU" sz="1600" b="1" dirty="0" smtClean="0">
              <a:latin typeface="Calibri"/>
              <a:ea typeface="+mn-ea"/>
              <a:cs typeface="+mn-cs"/>
            </a:rPr>
            <a:t>Задачи</a:t>
          </a:r>
        </a:p>
        <a:p>
          <a:r>
            <a:rPr lang="ru-RU" sz="1400" b="1" dirty="0" smtClean="0">
              <a:latin typeface="Calibri"/>
              <a:ea typeface="+mn-ea"/>
              <a:cs typeface="+mn-cs"/>
            </a:rPr>
            <a:t>2013-14у.г</a:t>
          </a:r>
          <a:r>
            <a:rPr lang="ru-RU" sz="1050" dirty="0" smtClean="0">
              <a:latin typeface="Calibri"/>
              <a:ea typeface="+mn-ea"/>
              <a:cs typeface="+mn-cs"/>
            </a:rPr>
            <a:t>.</a:t>
          </a:r>
          <a:endParaRPr lang="ru-RU" sz="1050" dirty="0">
            <a:latin typeface="Calibri"/>
            <a:ea typeface="+mn-ea"/>
            <a:cs typeface="+mn-cs"/>
          </a:endParaRPr>
        </a:p>
      </dgm:t>
    </dgm:pt>
    <dgm:pt modelId="{4AB47B5B-5702-40BA-A95C-157EFC00E79B}" type="parTrans" cxnId="{DD2074CD-3D63-4BEB-A12F-D11A4CEAF87E}">
      <dgm:prSet/>
      <dgm:spPr/>
      <dgm:t>
        <a:bodyPr/>
        <a:lstStyle/>
        <a:p>
          <a:endParaRPr lang="ru-RU"/>
        </a:p>
      </dgm:t>
    </dgm:pt>
    <dgm:pt modelId="{83199F02-B7A9-47F1-BEEE-99179268DAED}" type="sibTrans" cxnId="{DD2074CD-3D63-4BEB-A12F-D11A4CEAF87E}">
      <dgm:prSet/>
      <dgm:spPr/>
      <dgm:t>
        <a:bodyPr/>
        <a:lstStyle/>
        <a:p>
          <a:endParaRPr lang="ru-RU"/>
        </a:p>
      </dgm:t>
    </dgm:pt>
    <dgm:pt modelId="{B5B31707-9250-4CA3-A1DC-21594CEE6640}">
      <dgm:prSet phldrT="[Текст]" custT="1"/>
      <dgm:spPr>
        <a:xfrm rot="5400000">
          <a:off x="3839731" y="-1605433"/>
          <a:ext cx="882124" cy="6662625"/>
        </a:xfrm>
      </dgm:spPr>
      <dgm:t>
        <a:bodyPr/>
        <a:lstStyle/>
        <a:p>
          <a:r>
            <a:rPr lang="ru-RU" sz="1600" b="1" i="1" dirty="0" smtClean="0">
              <a:latin typeface="Calibri"/>
              <a:ea typeface="+mn-ea"/>
              <a:cs typeface="+mn-cs"/>
            </a:rPr>
            <a:t>Составить </a:t>
          </a:r>
          <a:r>
            <a:rPr lang="ru-RU" sz="1600" b="1" i="1" dirty="0" err="1" smtClean="0">
              <a:latin typeface="Calibri"/>
              <a:ea typeface="+mn-ea"/>
              <a:cs typeface="+mn-cs"/>
            </a:rPr>
            <a:t>веб-квесты</a:t>
          </a:r>
          <a:r>
            <a:rPr lang="ru-RU" sz="1600" b="1" i="1" dirty="0" smtClean="0">
              <a:latin typeface="Calibri"/>
              <a:ea typeface="+mn-ea"/>
              <a:cs typeface="+mn-cs"/>
            </a:rPr>
            <a:t> по книге</a:t>
          </a:r>
          <a:endParaRPr lang="ru-RU" sz="1600" b="1" i="1" dirty="0">
            <a:latin typeface="Calibri"/>
            <a:ea typeface="+mn-ea"/>
            <a:cs typeface="+mn-cs"/>
          </a:endParaRPr>
        </a:p>
      </dgm:t>
    </dgm:pt>
    <dgm:pt modelId="{C021F73E-D627-4C75-9AEC-7629796C3B5A}" type="parTrans" cxnId="{30DE1DA9-67B4-493F-A5C1-F08486F79C4B}">
      <dgm:prSet/>
      <dgm:spPr/>
      <dgm:t>
        <a:bodyPr/>
        <a:lstStyle/>
        <a:p>
          <a:endParaRPr lang="ru-RU"/>
        </a:p>
      </dgm:t>
    </dgm:pt>
    <dgm:pt modelId="{FC1320DF-CD65-43B4-A31A-2AA902A6B400}" type="sibTrans" cxnId="{30DE1DA9-67B4-493F-A5C1-F08486F79C4B}">
      <dgm:prSet/>
      <dgm:spPr/>
      <dgm:t>
        <a:bodyPr/>
        <a:lstStyle/>
        <a:p>
          <a:endParaRPr lang="ru-RU"/>
        </a:p>
      </dgm:t>
    </dgm:pt>
    <dgm:pt modelId="{3533B94A-3537-45E8-B991-43F7D03CB177}">
      <dgm:prSet phldrT="[Текст]" custT="1"/>
      <dgm:spPr>
        <a:xfrm rot="5400000">
          <a:off x="-203460" y="2806333"/>
          <a:ext cx="1356401" cy="949480"/>
        </a:xfrm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gm:spPr>
      <dgm:t>
        <a:bodyPr/>
        <a:lstStyle/>
        <a:p>
          <a:r>
            <a:rPr lang="ru-RU" sz="1600" b="1" dirty="0" smtClean="0">
              <a:latin typeface="Calibri"/>
              <a:ea typeface="+mn-ea"/>
              <a:cs typeface="+mn-cs"/>
            </a:rPr>
            <a:t>Пути </a:t>
          </a:r>
          <a:r>
            <a:rPr lang="ru-RU" sz="1200" b="1" dirty="0" smtClean="0">
              <a:latin typeface="Calibri"/>
              <a:ea typeface="+mn-ea"/>
              <a:cs typeface="+mn-cs"/>
            </a:rPr>
            <a:t>реализации</a:t>
          </a:r>
          <a:endParaRPr lang="ru-RU" sz="1200" b="1" dirty="0">
            <a:latin typeface="Calibri"/>
            <a:ea typeface="+mn-ea"/>
            <a:cs typeface="+mn-cs"/>
          </a:endParaRPr>
        </a:p>
      </dgm:t>
    </dgm:pt>
    <dgm:pt modelId="{364767C6-B4F4-499E-9CA0-236E970DE481}" type="parTrans" cxnId="{6622F174-E85F-4E73-8845-7CA683BF379B}">
      <dgm:prSet/>
      <dgm:spPr/>
      <dgm:t>
        <a:bodyPr/>
        <a:lstStyle/>
        <a:p>
          <a:endParaRPr lang="ru-RU"/>
        </a:p>
      </dgm:t>
    </dgm:pt>
    <dgm:pt modelId="{E454E232-27E1-4316-B9FD-0DCFEEFBC7FD}" type="sibTrans" cxnId="{6622F174-E85F-4E73-8845-7CA683BF379B}">
      <dgm:prSet/>
      <dgm:spPr/>
      <dgm:t>
        <a:bodyPr/>
        <a:lstStyle/>
        <a:p>
          <a:endParaRPr lang="ru-RU"/>
        </a:p>
      </dgm:t>
    </dgm:pt>
    <dgm:pt modelId="{2A27071A-A33B-4339-8561-E9A871486A41}">
      <dgm:prSet phldrT="[Текст]"/>
      <dgm:spPr>
        <a:xfrm rot="5400000">
          <a:off x="3446737" y="-192546"/>
          <a:ext cx="1668110" cy="6662625"/>
        </a:xfrm>
      </dgm:spPr>
      <dgm:t>
        <a:bodyPr/>
        <a:lstStyle/>
        <a:p>
          <a:r>
            <a:rPr lang="ru-RU" b="1" i="1" dirty="0" smtClean="0">
              <a:latin typeface="Calibri"/>
              <a:ea typeface="+mn-ea"/>
              <a:cs typeface="+mn-cs"/>
            </a:rPr>
            <a:t>Организация работы по созданию WEB-проекта</a:t>
          </a:r>
          <a:endParaRPr lang="ru-RU" b="1" i="1" dirty="0">
            <a:latin typeface="Calibri"/>
            <a:ea typeface="+mn-ea"/>
            <a:cs typeface="+mn-cs"/>
          </a:endParaRPr>
        </a:p>
      </dgm:t>
    </dgm:pt>
    <dgm:pt modelId="{79E7EEA2-18B7-4DD3-98E8-514A68A6ACAB}" type="parTrans" cxnId="{2A707454-5EA5-404D-9F24-2FFAB3CD144B}">
      <dgm:prSet/>
      <dgm:spPr/>
      <dgm:t>
        <a:bodyPr/>
        <a:lstStyle/>
        <a:p>
          <a:endParaRPr lang="ru-RU"/>
        </a:p>
      </dgm:t>
    </dgm:pt>
    <dgm:pt modelId="{170E553D-2149-4D53-8DDC-656A1B10DECF}" type="sibTrans" cxnId="{2A707454-5EA5-404D-9F24-2FFAB3CD144B}">
      <dgm:prSet/>
      <dgm:spPr/>
      <dgm:t>
        <a:bodyPr/>
        <a:lstStyle/>
        <a:p>
          <a:endParaRPr lang="ru-RU"/>
        </a:p>
      </dgm:t>
    </dgm:pt>
    <dgm:pt modelId="{D60E14F4-7576-4C33-9703-A68C27859BBB}">
      <dgm:prSet custT="1"/>
      <dgm:spPr>
        <a:xfrm rot="5400000">
          <a:off x="-203460" y="4391675"/>
          <a:ext cx="1356401" cy="949480"/>
        </a:xfrm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gm:spPr>
      <dgm:t>
        <a:bodyPr/>
        <a:lstStyle/>
        <a:p>
          <a:r>
            <a:rPr lang="ru-RU" sz="1600" b="1" dirty="0" smtClean="0">
              <a:latin typeface="Calibri"/>
              <a:ea typeface="+mn-ea"/>
              <a:cs typeface="+mn-cs"/>
            </a:rPr>
            <a:t>Выход</a:t>
          </a:r>
          <a:endParaRPr lang="ru-RU" sz="2600" b="1" dirty="0">
            <a:latin typeface="Calibri"/>
            <a:ea typeface="+mn-ea"/>
            <a:cs typeface="+mn-cs"/>
          </a:endParaRPr>
        </a:p>
      </dgm:t>
    </dgm:pt>
    <dgm:pt modelId="{F8E9D8A1-15B0-4DA4-B389-F1E55301FF27}" type="parTrans" cxnId="{CB816C21-3C4B-4C20-9BBE-14BAD223562E}">
      <dgm:prSet/>
      <dgm:spPr/>
      <dgm:t>
        <a:bodyPr/>
        <a:lstStyle/>
        <a:p>
          <a:endParaRPr lang="ru-RU"/>
        </a:p>
      </dgm:t>
    </dgm:pt>
    <dgm:pt modelId="{95D92114-6BB7-4F44-B0A5-D52178E2C873}" type="sibTrans" cxnId="{CB816C21-3C4B-4C20-9BBE-14BAD223562E}">
      <dgm:prSet/>
      <dgm:spPr/>
      <dgm:t>
        <a:bodyPr/>
        <a:lstStyle/>
        <a:p>
          <a:endParaRPr lang="ru-RU"/>
        </a:p>
      </dgm:t>
    </dgm:pt>
    <dgm:pt modelId="{38542AC1-0B7D-4177-9EF1-D0D9999F6514}">
      <dgm:prSet/>
      <dgm:spPr>
        <a:xfrm rot="5400000">
          <a:off x="3446737" y="-192546"/>
          <a:ext cx="1668110" cy="6662625"/>
        </a:xfrm>
      </dgm:spPr>
      <dgm:t>
        <a:bodyPr/>
        <a:lstStyle/>
        <a:p>
          <a:r>
            <a:rPr lang="ru-RU" b="1" i="1" dirty="0" smtClean="0">
              <a:latin typeface="Calibri"/>
              <a:ea typeface="+mn-ea"/>
              <a:cs typeface="+mn-cs"/>
            </a:rPr>
            <a:t>Разъяснение учащимся целей и задач данного WEB-проекта;</a:t>
          </a:r>
          <a:endParaRPr lang="ru-RU" b="1" i="1" dirty="0">
            <a:latin typeface="Calibri"/>
            <a:ea typeface="+mn-ea"/>
            <a:cs typeface="+mn-cs"/>
          </a:endParaRPr>
        </a:p>
      </dgm:t>
    </dgm:pt>
    <dgm:pt modelId="{2D8CFD8F-B136-4F5B-8DEB-8584403B3EA4}" type="parTrans" cxnId="{8402BE3A-1BAA-4F12-8164-003448D2FC5F}">
      <dgm:prSet/>
      <dgm:spPr/>
      <dgm:t>
        <a:bodyPr/>
        <a:lstStyle/>
        <a:p>
          <a:endParaRPr lang="ru-RU"/>
        </a:p>
      </dgm:t>
    </dgm:pt>
    <dgm:pt modelId="{BCCC9D65-A561-429E-9892-65A5986BDB86}" type="sibTrans" cxnId="{8402BE3A-1BAA-4F12-8164-003448D2FC5F}">
      <dgm:prSet/>
      <dgm:spPr/>
      <dgm:t>
        <a:bodyPr/>
        <a:lstStyle/>
        <a:p>
          <a:endParaRPr lang="ru-RU"/>
        </a:p>
      </dgm:t>
    </dgm:pt>
    <dgm:pt modelId="{3A29724B-06C1-4217-88EA-EB7777A1975A}">
      <dgm:prSet/>
      <dgm:spPr>
        <a:xfrm rot="5400000">
          <a:off x="3446737" y="-192546"/>
          <a:ext cx="1668110" cy="6662625"/>
        </a:xfrm>
      </dgm:spPr>
      <dgm:t>
        <a:bodyPr/>
        <a:lstStyle/>
        <a:p>
          <a:r>
            <a:rPr lang="ru-RU" b="1" i="1" dirty="0" smtClean="0">
              <a:latin typeface="Calibri"/>
              <a:ea typeface="+mn-ea"/>
              <a:cs typeface="+mn-cs"/>
            </a:rPr>
            <a:t>Организация эвристической и исследовательской деятельности;</a:t>
          </a:r>
          <a:endParaRPr lang="ru-RU" b="1" i="1" dirty="0">
            <a:latin typeface="Calibri"/>
            <a:ea typeface="+mn-ea"/>
            <a:cs typeface="+mn-cs"/>
          </a:endParaRPr>
        </a:p>
      </dgm:t>
    </dgm:pt>
    <dgm:pt modelId="{124CBF13-EAE3-4664-9C6A-F41DA733E3A6}" type="parTrans" cxnId="{6D8E8E65-9272-40A4-BDFA-A93BA9CD6C5C}">
      <dgm:prSet/>
      <dgm:spPr/>
      <dgm:t>
        <a:bodyPr/>
        <a:lstStyle/>
        <a:p>
          <a:endParaRPr lang="ru-RU"/>
        </a:p>
      </dgm:t>
    </dgm:pt>
    <dgm:pt modelId="{E28D8150-0BA2-4E8C-9A31-568F93AD3780}" type="sibTrans" cxnId="{6D8E8E65-9272-40A4-BDFA-A93BA9CD6C5C}">
      <dgm:prSet/>
      <dgm:spPr/>
      <dgm:t>
        <a:bodyPr/>
        <a:lstStyle/>
        <a:p>
          <a:endParaRPr lang="ru-RU"/>
        </a:p>
      </dgm:t>
    </dgm:pt>
    <dgm:pt modelId="{A150C882-5389-4AF6-B986-C8B1FBF07F8A}">
      <dgm:prSet/>
      <dgm:spPr>
        <a:xfrm rot="5400000">
          <a:off x="3446737" y="-192546"/>
          <a:ext cx="1668110" cy="6662625"/>
        </a:xfrm>
      </dgm:spPr>
      <dgm:t>
        <a:bodyPr/>
        <a:lstStyle/>
        <a:p>
          <a:r>
            <a:rPr lang="ru-RU" b="1" i="1" dirty="0" smtClean="0">
              <a:latin typeface="Calibri"/>
              <a:ea typeface="+mn-ea"/>
              <a:cs typeface="+mn-cs"/>
            </a:rPr>
            <a:t>Проверка, оценка, полученных знаний, презентация результатов на итоговой конференции, рефлексия</a:t>
          </a:r>
          <a:endParaRPr lang="ru-RU" b="1" i="1" dirty="0">
            <a:latin typeface="Calibri"/>
            <a:ea typeface="+mn-ea"/>
            <a:cs typeface="+mn-cs"/>
          </a:endParaRPr>
        </a:p>
      </dgm:t>
    </dgm:pt>
    <dgm:pt modelId="{8BEBF8CD-8C36-44CA-8E5B-63E384FAFB5C}" type="parTrans" cxnId="{BBEB35C8-9A88-446B-ADBD-5FCAEFA5DF02}">
      <dgm:prSet/>
      <dgm:spPr/>
      <dgm:t>
        <a:bodyPr/>
        <a:lstStyle/>
        <a:p>
          <a:endParaRPr lang="ru-RU"/>
        </a:p>
      </dgm:t>
    </dgm:pt>
    <dgm:pt modelId="{8D8C335E-8557-42FA-A0A6-E5D1FF47463E}" type="sibTrans" cxnId="{BBEB35C8-9A88-446B-ADBD-5FCAEFA5DF02}">
      <dgm:prSet/>
      <dgm:spPr/>
      <dgm:t>
        <a:bodyPr/>
        <a:lstStyle/>
        <a:p>
          <a:endParaRPr lang="ru-RU"/>
        </a:p>
      </dgm:t>
    </dgm:pt>
    <dgm:pt modelId="{A85F096B-0C7C-46CE-9843-26D642B0E458}">
      <dgm:prSet phldrT="[Текст]" custT="1"/>
      <dgm:spPr>
        <a:xfrm rot="5400000">
          <a:off x="3839731" y="-1605433"/>
          <a:ext cx="882124" cy="6662625"/>
        </a:xfrm>
      </dgm:spPr>
      <dgm:t>
        <a:bodyPr/>
        <a:lstStyle/>
        <a:p>
          <a:r>
            <a:rPr lang="ru-RU" sz="1600" b="1" i="1" dirty="0" smtClean="0">
              <a:latin typeface="Calibri"/>
              <a:ea typeface="+mn-ea"/>
              <a:cs typeface="+mn-cs"/>
            </a:rPr>
            <a:t>Подключить к участию в </a:t>
          </a:r>
          <a:r>
            <a:rPr lang="ru-RU" sz="1600" b="1" i="1" dirty="0" err="1" smtClean="0">
              <a:latin typeface="Calibri"/>
              <a:ea typeface="+mn-ea"/>
              <a:cs typeface="+mn-cs"/>
            </a:rPr>
            <a:t>веб-проекте</a:t>
          </a:r>
          <a:r>
            <a:rPr lang="ru-RU" sz="1600" b="1" i="1" dirty="0" smtClean="0">
              <a:latin typeface="Calibri"/>
              <a:ea typeface="+mn-ea"/>
              <a:cs typeface="+mn-cs"/>
            </a:rPr>
            <a:t> школы-партнёры</a:t>
          </a:r>
          <a:endParaRPr lang="ru-RU" sz="1600" b="1" i="1" dirty="0">
            <a:latin typeface="Calibri"/>
            <a:ea typeface="+mn-ea"/>
            <a:cs typeface="+mn-cs"/>
          </a:endParaRPr>
        </a:p>
      </dgm:t>
    </dgm:pt>
    <dgm:pt modelId="{F1C4A6D8-76BB-4CBC-B20F-AB01D5CFC79C}" type="parTrans" cxnId="{FA5DF5E9-2A11-46C9-8261-589A53211879}">
      <dgm:prSet/>
      <dgm:spPr/>
      <dgm:t>
        <a:bodyPr/>
        <a:lstStyle/>
        <a:p>
          <a:endParaRPr lang="ru-RU"/>
        </a:p>
      </dgm:t>
    </dgm:pt>
    <dgm:pt modelId="{F7816296-839A-41F6-91ED-FBEF23D1E092}" type="sibTrans" cxnId="{FA5DF5E9-2A11-46C9-8261-589A53211879}">
      <dgm:prSet/>
      <dgm:spPr/>
      <dgm:t>
        <a:bodyPr/>
        <a:lstStyle/>
        <a:p>
          <a:endParaRPr lang="ru-RU"/>
        </a:p>
      </dgm:t>
    </dgm:pt>
    <dgm:pt modelId="{1213D4F0-9594-4735-9556-FF35BBE0106E}">
      <dgm:prSet custT="1"/>
      <dgm:spPr>
        <a:xfrm rot="5400000">
          <a:off x="3839963" y="1284611"/>
          <a:ext cx="881660" cy="6662625"/>
        </a:xfrm>
      </dgm:spPr>
      <dgm:t>
        <a:bodyPr/>
        <a:lstStyle/>
        <a:p>
          <a:r>
            <a:rPr lang="ru-RU" sz="1600" b="1" i="1" dirty="0" smtClean="0">
              <a:latin typeface="Calibri"/>
              <a:ea typeface="+mn-ea"/>
              <a:cs typeface="+mn-cs"/>
            </a:rPr>
            <a:t>Литературная конференция</a:t>
          </a:r>
          <a:endParaRPr lang="ru-RU" sz="1400" b="1" i="1" dirty="0">
            <a:latin typeface="Calibri"/>
            <a:ea typeface="+mn-ea"/>
            <a:cs typeface="+mn-cs"/>
          </a:endParaRPr>
        </a:p>
      </dgm:t>
    </dgm:pt>
    <dgm:pt modelId="{A7AE3B25-79EC-47D0-9B3C-23BF32098D0A}" type="sibTrans" cxnId="{62B451EC-964E-4313-AAF1-82FF46B24435}">
      <dgm:prSet/>
      <dgm:spPr/>
      <dgm:t>
        <a:bodyPr/>
        <a:lstStyle/>
        <a:p>
          <a:endParaRPr lang="ru-RU"/>
        </a:p>
      </dgm:t>
    </dgm:pt>
    <dgm:pt modelId="{E26972E2-AFE7-4943-968B-3AC83BB9B2DE}" type="parTrans" cxnId="{62B451EC-964E-4313-AAF1-82FF46B24435}">
      <dgm:prSet/>
      <dgm:spPr/>
      <dgm:t>
        <a:bodyPr/>
        <a:lstStyle/>
        <a:p>
          <a:endParaRPr lang="ru-RU"/>
        </a:p>
      </dgm:t>
    </dgm:pt>
    <dgm:pt modelId="{3D71B439-29C5-4082-B4C7-DB4B9C362BDA}" type="pres">
      <dgm:prSet presAssocID="{D2A665B9-D9DD-473F-A9B9-452D078855D3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372D8AB-E3EF-4158-B14F-5FDFD8F0C2B3}" type="pres">
      <dgm:prSet presAssocID="{7C7256B5-1E03-4ECD-B731-8AD044DAEA9F}" presName="composite" presStyleCnt="0"/>
      <dgm:spPr/>
      <dgm:t>
        <a:bodyPr/>
        <a:lstStyle/>
        <a:p>
          <a:endParaRPr lang="ru-RU"/>
        </a:p>
      </dgm:t>
    </dgm:pt>
    <dgm:pt modelId="{F408BD2D-5B69-4471-A970-9D67821435DB}" type="pres">
      <dgm:prSet presAssocID="{7C7256B5-1E03-4ECD-B731-8AD044DAEA9F}" presName="parentText" presStyleLbl="alignNode1" presStyleIdx="0" presStyleCnt="4">
        <dgm:presLayoutVars>
          <dgm:chMax val="1"/>
          <dgm:bulletEnabled val="1"/>
        </dgm:presLayoutVars>
      </dgm:prSet>
      <dgm:spPr>
        <a:prstGeom prst="chevron">
          <a:avLst/>
        </a:prstGeom>
      </dgm:spPr>
      <dgm:t>
        <a:bodyPr/>
        <a:lstStyle/>
        <a:p>
          <a:endParaRPr lang="ru-RU"/>
        </a:p>
      </dgm:t>
    </dgm:pt>
    <dgm:pt modelId="{142CD3E9-0A9A-40E0-9240-25234D5A5998}" type="pres">
      <dgm:prSet presAssocID="{7C7256B5-1E03-4ECD-B731-8AD044DAEA9F}" presName="descendantText" presStyleLbl="alignAcc1" presStyleIdx="0" presStyleCnt="4" custLinFactNeighborY="7598">
        <dgm:presLayoutVars>
          <dgm:bulletEnabled val="1"/>
        </dgm:presLayoutVars>
      </dgm:prSet>
      <dgm:spPr>
        <a:prstGeom prst="round2SameRect">
          <a:avLst/>
        </a:prstGeom>
      </dgm:spPr>
      <dgm:t>
        <a:bodyPr/>
        <a:lstStyle/>
        <a:p>
          <a:endParaRPr lang="ru-RU"/>
        </a:p>
      </dgm:t>
    </dgm:pt>
    <dgm:pt modelId="{A655F91C-E347-40C1-BE03-1F68324F1F02}" type="pres">
      <dgm:prSet presAssocID="{880908F7-5353-4336-BB98-F8F4EAA8ECA4}" presName="sp" presStyleCnt="0"/>
      <dgm:spPr/>
      <dgm:t>
        <a:bodyPr/>
        <a:lstStyle/>
        <a:p>
          <a:endParaRPr lang="ru-RU"/>
        </a:p>
      </dgm:t>
    </dgm:pt>
    <dgm:pt modelId="{B5AB102B-C707-48BE-81CB-555C7AD4FC62}" type="pres">
      <dgm:prSet presAssocID="{E9CF3280-C64F-49E3-83F5-7FD42B147DB3}" presName="composite" presStyleCnt="0"/>
      <dgm:spPr/>
      <dgm:t>
        <a:bodyPr/>
        <a:lstStyle/>
        <a:p>
          <a:endParaRPr lang="ru-RU"/>
        </a:p>
      </dgm:t>
    </dgm:pt>
    <dgm:pt modelId="{F7830D00-A1E4-4B80-8C13-91B677F605FC}" type="pres">
      <dgm:prSet presAssocID="{E9CF3280-C64F-49E3-83F5-7FD42B147DB3}" presName="parentText" presStyleLbl="alignNode1" presStyleIdx="1" presStyleCnt="4">
        <dgm:presLayoutVars>
          <dgm:chMax val="1"/>
          <dgm:bulletEnabled val="1"/>
        </dgm:presLayoutVars>
      </dgm:prSet>
      <dgm:spPr>
        <a:prstGeom prst="chevron">
          <a:avLst/>
        </a:prstGeom>
      </dgm:spPr>
      <dgm:t>
        <a:bodyPr/>
        <a:lstStyle/>
        <a:p>
          <a:endParaRPr lang="ru-RU"/>
        </a:p>
      </dgm:t>
    </dgm:pt>
    <dgm:pt modelId="{64C734BF-25C6-408E-94F2-4ACDC26EEC1F}" type="pres">
      <dgm:prSet presAssocID="{E9CF3280-C64F-49E3-83F5-7FD42B147DB3}" presName="descendantText" presStyleLbl="alignAcc1" presStyleIdx="1" presStyleCnt="4">
        <dgm:presLayoutVars>
          <dgm:bulletEnabled val="1"/>
        </dgm:presLayoutVars>
      </dgm:prSet>
      <dgm:spPr>
        <a:prstGeom prst="round2SameRect">
          <a:avLst/>
        </a:prstGeom>
      </dgm:spPr>
      <dgm:t>
        <a:bodyPr/>
        <a:lstStyle/>
        <a:p>
          <a:endParaRPr lang="ru-RU"/>
        </a:p>
      </dgm:t>
    </dgm:pt>
    <dgm:pt modelId="{57E748D1-535F-4417-A84B-A854D5F5F099}" type="pres">
      <dgm:prSet presAssocID="{83199F02-B7A9-47F1-BEEE-99179268DAED}" presName="sp" presStyleCnt="0"/>
      <dgm:spPr/>
      <dgm:t>
        <a:bodyPr/>
        <a:lstStyle/>
        <a:p>
          <a:endParaRPr lang="ru-RU"/>
        </a:p>
      </dgm:t>
    </dgm:pt>
    <dgm:pt modelId="{7E23C098-CCCE-4D24-BDCC-D63C4209DB50}" type="pres">
      <dgm:prSet presAssocID="{3533B94A-3537-45E8-B991-43F7D03CB177}" presName="composite" presStyleCnt="0"/>
      <dgm:spPr/>
      <dgm:t>
        <a:bodyPr/>
        <a:lstStyle/>
        <a:p>
          <a:endParaRPr lang="ru-RU"/>
        </a:p>
      </dgm:t>
    </dgm:pt>
    <dgm:pt modelId="{7436484A-6D79-479E-912C-EE62C091DF7B}" type="pres">
      <dgm:prSet presAssocID="{3533B94A-3537-45E8-B991-43F7D03CB177}" presName="parentText" presStyleLbl="alignNode1" presStyleIdx="2" presStyleCnt="4" custLinFactNeighborY="-22156">
        <dgm:presLayoutVars>
          <dgm:chMax val="1"/>
          <dgm:bulletEnabled val="1"/>
        </dgm:presLayoutVars>
      </dgm:prSet>
      <dgm:spPr>
        <a:prstGeom prst="chevron">
          <a:avLst/>
        </a:prstGeom>
      </dgm:spPr>
      <dgm:t>
        <a:bodyPr/>
        <a:lstStyle/>
        <a:p>
          <a:endParaRPr lang="ru-RU"/>
        </a:p>
      </dgm:t>
    </dgm:pt>
    <dgm:pt modelId="{93C5E440-21FB-4DAD-8A09-A927376A5A51}" type="pres">
      <dgm:prSet presAssocID="{3533B94A-3537-45E8-B991-43F7D03CB177}" presName="descendantText" presStyleLbl="alignAcc1" presStyleIdx="2" presStyleCnt="4" custScaleY="189201" custLinFactNeighborY="-23304">
        <dgm:presLayoutVars>
          <dgm:bulletEnabled val="1"/>
        </dgm:presLayoutVars>
      </dgm:prSet>
      <dgm:spPr>
        <a:prstGeom prst="round2SameRect">
          <a:avLst/>
        </a:prstGeom>
      </dgm:spPr>
      <dgm:t>
        <a:bodyPr/>
        <a:lstStyle/>
        <a:p>
          <a:endParaRPr lang="ru-RU"/>
        </a:p>
      </dgm:t>
    </dgm:pt>
    <dgm:pt modelId="{7B49EAEA-3BEA-4D50-9DD8-A3D6D2C7D148}" type="pres">
      <dgm:prSet presAssocID="{E454E232-27E1-4316-B9FD-0DCFEEFBC7FD}" presName="sp" presStyleCnt="0"/>
      <dgm:spPr/>
      <dgm:t>
        <a:bodyPr/>
        <a:lstStyle/>
        <a:p>
          <a:endParaRPr lang="ru-RU"/>
        </a:p>
      </dgm:t>
    </dgm:pt>
    <dgm:pt modelId="{2E7222D4-2836-4FB2-B815-B8DE935C0682}" type="pres">
      <dgm:prSet presAssocID="{D60E14F4-7576-4C33-9703-A68C27859BBB}" presName="composite" presStyleCnt="0"/>
      <dgm:spPr/>
      <dgm:t>
        <a:bodyPr/>
        <a:lstStyle/>
        <a:p>
          <a:endParaRPr lang="ru-RU"/>
        </a:p>
      </dgm:t>
    </dgm:pt>
    <dgm:pt modelId="{F8FCF631-0F9C-443F-906D-651B82709281}" type="pres">
      <dgm:prSet presAssocID="{D60E14F4-7576-4C33-9703-A68C27859BBB}" presName="parentText" presStyleLbl="alignNode1" presStyleIdx="3" presStyleCnt="4" custLinFactNeighborY="9488">
        <dgm:presLayoutVars>
          <dgm:chMax val="1"/>
          <dgm:bulletEnabled val="1"/>
        </dgm:presLayoutVars>
      </dgm:prSet>
      <dgm:spPr>
        <a:prstGeom prst="chevron">
          <a:avLst/>
        </a:prstGeom>
      </dgm:spPr>
      <dgm:t>
        <a:bodyPr/>
        <a:lstStyle/>
        <a:p>
          <a:endParaRPr lang="ru-RU"/>
        </a:p>
      </dgm:t>
    </dgm:pt>
    <dgm:pt modelId="{D1A2B3C8-92B3-4D09-B2CD-765A55784633}" type="pres">
      <dgm:prSet presAssocID="{D60E14F4-7576-4C33-9703-A68C27859BBB}" presName="descendantText" presStyleLbl="alignAcc1" presStyleIdx="3" presStyleCnt="4" custLinFactNeighborY="5256">
        <dgm:presLayoutVars>
          <dgm:bulletEnabled val="1"/>
        </dgm:presLayoutVars>
      </dgm:prSet>
      <dgm:spPr>
        <a:prstGeom prst="round2SameRect">
          <a:avLst/>
        </a:prstGeom>
      </dgm:spPr>
      <dgm:t>
        <a:bodyPr/>
        <a:lstStyle/>
        <a:p>
          <a:endParaRPr lang="ru-RU"/>
        </a:p>
      </dgm:t>
    </dgm:pt>
  </dgm:ptLst>
  <dgm:cxnLst>
    <dgm:cxn modelId="{CB816C21-3C4B-4C20-9BBE-14BAD223562E}" srcId="{D2A665B9-D9DD-473F-A9B9-452D078855D3}" destId="{D60E14F4-7576-4C33-9703-A68C27859BBB}" srcOrd="3" destOrd="0" parTransId="{F8E9D8A1-15B0-4DA4-B389-F1E55301FF27}" sibTransId="{95D92114-6BB7-4F44-B0A5-D52178E2C873}"/>
    <dgm:cxn modelId="{8402BE3A-1BAA-4F12-8164-003448D2FC5F}" srcId="{3533B94A-3537-45E8-B991-43F7D03CB177}" destId="{38542AC1-0B7D-4177-9EF1-D0D9999F6514}" srcOrd="1" destOrd="0" parTransId="{2D8CFD8F-B136-4F5B-8DEB-8584403B3EA4}" sibTransId="{BCCC9D65-A561-429E-9892-65A5986BDB86}"/>
    <dgm:cxn modelId="{C1CAB4B1-3AAF-485C-9CC9-E092902B1377}" type="presOf" srcId="{D2A665B9-D9DD-473F-A9B9-452D078855D3}" destId="{3D71B439-29C5-4082-B4C7-DB4B9C362BDA}" srcOrd="0" destOrd="0" presId="urn:microsoft.com/office/officeart/2005/8/layout/chevron2"/>
    <dgm:cxn modelId="{E188B0F0-54E6-43E9-9F03-22DDE00876DD}" type="presOf" srcId="{A150C882-5389-4AF6-B986-C8B1FBF07F8A}" destId="{93C5E440-21FB-4DAD-8A09-A927376A5A51}" srcOrd="0" destOrd="3" presId="urn:microsoft.com/office/officeart/2005/8/layout/chevron2"/>
    <dgm:cxn modelId="{1941E559-8202-4920-90AF-D3BB257F01D4}" type="presOf" srcId="{89979707-0D32-425F-8CE8-6EB91EC581EA}" destId="{142CD3E9-0A9A-40E0-9240-25234D5A5998}" srcOrd="0" destOrd="0" presId="urn:microsoft.com/office/officeart/2005/8/layout/chevron2"/>
    <dgm:cxn modelId="{BB327457-3A87-460B-902E-8D079CD2A317}" type="presOf" srcId="{3533B94A-3537-45E8-B991-43F7D03CB177}" destId="{7436484A-6D79-479E-912C-EE62C091DF7B}" srcOrd="0" destOrd="0" presId="urn:microsoft.com/office/officeart/2005/8/layout/chevron2"/>
    <dgm:cxn modelId="{6622F174-E85F-4E73-8845-7CA683BF379B}" srcId="{D2A665B9-D9DD-473F-A9B9-452D078855D3}" destId="{3533B94A-3537-45E8-B991-43F7D03CB177}" srcOrd="2" destOrd="0" parTransId="{364767C6-B4F4-499E-9CA0-236E970DE481}" sibTransId="{E454E232-27E1-4316-B9FD-0DCFEEFBC7FD}"/>
    <dgm:cxn modelId="{0615E125-C1EC-49EF-ABB8-82DB54B326F9}" type="presOf" srcId="{E9CF3280-C64F-49E3-83F5-7FD42B147DB3}" destId="{F7830D00-A1E4-4B80-8C13-91B677F605FC}" srcOrd="0" destOrd="0" presId="urn:microsoft.com/office/officeart/2005/8/layout/chevron2"/>
    <dgm:cxn modelId="{29A3ECD7-0A96-4D69-B2EE-F6B51D3446C3}" type="presOf" srcId="{D60E14F4-7576-4C33-9703-A68C27859BBB}" destId="{F8FCF631-0F9C-443F-906D-651B82709281}" srcOrd="0" destOrd="0" presId="urn:microsoft.com/office/officeart/2005/8/layout/chevron2"/>
    <dgm:cxn modelId="{30DE1DA9-67B4-493F-A5C1-F08486F79C4B}" srcId="{E9CF3280-C64F-49E3-83F5-7FD42B147DB3}" destId="{B5B31707-9250-4CA3-A1DC-21594CEE6640}" srcOrd="0" destOrd="0" parTransId="{C021F73E-D627-4C75-9AEC-7629796C3B5A}" sibTransId="{FC1320DF-CD65-43B4-A31A-2AA902A6B400}"/>
    <dgm:cxn modelId="{436C53E5-926D-4CB8-93D4-50404114FA3B}" type="presOf" srcId="{3A29724B-06C1-4217-88EA-EB7777A1975A}" destId="{93C5E440-21FB-4DAD-8A09-A927376A5A51}" srcOrd="0" destOrd="2" presId="urn:microsoft.com/office/officeart/2005/8/layout/chevron2"/>
    <dgm:cxn modelId="{D0340131-EC9F-4639-BA3F-4F3E485ADFFB}" type="presOf" srcId="{1213D4F0-9594-4735-9556-FF35BBE0106E}" destId="{D1A2B3C8-92B3-4D09-B2CD-765A55784633}" srcOrd="0" destOrd="0" presId="urn:microsoft.com/office/officeart/2005/8/layout/chevron2"/>
    <dgm:cxn modelId="{3A273FB6-42C8-4DB5-A902-ABC08EDFDA28}" type="presOf" srcId="{2A27071A-A33B-4339-8561-E9A871486A41}" destId="{93C5E440-21FB-4DAD-8A09-A927376A5A51}" srcOrd="0" destOrd="0" presId="urn:microsoft.com/office/officeart/2005/8/layout/chevron2"/>
    <dgm:cxn modelId="{DD2074CD-3D63-4BEB-A12F-D11A4CEAF87E}" srcId="{D2A665B9-D9DD-473F-A9B9-452D078855D3}" destId="{E9CF3280-C64F-49E3-83F5-7FD42B147DB3}" srcOrd="1" destOrd="0" parTransId="{4AB47B5B-5702-40BA-A95C-157EFC00E79B}" sibTransId="{83199F02-B7A9-47F1-BEEE-99179268DAED}"/>
    <dgm:cxn modelId="{AEE9BC40-FBB5-435C-B1C5-F1D5B755DF22}" type="presOf" srcId="{7C7256B5-1E03-4ECD-B731-8AD044DAEA9F}" destId="{F408BD2D-5B69-4471-A970-9D67821435DB}" srcOrd="0" destOrd="0" presId="urn:microsoft.com/office/officeart/2005/8/layout/chevron2"/>
    <dgm:cxn modelId="{59DF4F47-79BA-4606-93DB-08A19C7A44E2}" type="presOf" srcId="{38542AC1-0B7D-4177-9EF1-D0D9999F6514}" destId="{93C5E440-21FB-4DAD-8A09-A927376A5A51}" srcOrd="0" destOrd="1" presId="urn:microsoft.com/office/officeart/2005/8/layout/chevron2"/>
    <dgm:cxn modelId="{91AC4B33-F895-4A82-B7B4-19684737CDFB}" srcId="{7C7256B5-1E03-4ECD-B731-8AD044DAEA9F}" destId="{89979707-0D32-425F-8CE8-6EB91EC581EA}" srcOrd="0" destOrd="0" parTransId="{7914290C-6D1F-4686-8EFD-9CF8F5D93675}" sibTransId="{74B131CE-D721-4D89-A13E-46ACC47B108F}"/>
    <dgm:cxn modelId="{FF4387F1-69AC-4BDF-AB03-5318878D5EF7}" type="presOf" srcId="{A85F096B-0C7C-46CE-9843-26D642B0E458}" destId="{64C734BF-25C6-408E-94F2-4ACDC26EEC1F}" srcOrd="0" destOrd="1" presId="urn:microsoft.com/office/officeart/2005/8/layout/chevron2"/>
    <dgm:cxn modelId="{62B451EC-964E-4313-AAF1-82FF46B24435}" srcId="{D60E14F4-7576-4C33-9703-A68C27859BBB}" destId="{1213D4F0-9594-4735-9556-FF35BBE0106E}" srcOrd="0" destOrd="0" parTransId="{E26972E2-AFE7-4943-968B-3AC83BB9B2DE}" sibTransId="{A7AE3B25-79EC-47D0-9B3C-23BF32098D0A}"/>
    <dgm:cxn modelId="{FA5DF5E9-2A11-46C9-8261-589A53211879}" srcId="{E9CF3280-C64F-49E3-83F5-7FD42B147DB3}" destId="{A85F096B-0C7C-46CE-9843-26D642B0E458}" srcOrd="1" destOrd="0" parTransId="{F1C4A6D8-76BB-4CBC-B20F-AB01D5CFC79C}" sibTransId="{F7816296-839A-41F6-91ED-FBEF23D1E092}"/>
    <dgm:cxn modelId="{71ACF7F7-F9C2-4A7E-BA71-1FBCAA87CB99}" srcId="{D2A665B9-D9DD-473F-A9B9-452D078855D3}" destId="{7C7256B5-1E03-4ECD-B731-8AD044DAEA9F}" srcOrd="0" destOrd="0" parTransId="{EB6C6E89-904E-41F2-BFD2-B570589BED96}" sibTransId="{880908F7-5353-4336-BB98-F8F4EAA8ECA4}"/>
    <dgm:cxn modelId="{2A707454-5EA5-404D-9F24-2FFAB3CD144B}" srcId="{3533B94A-3537-45E8-B991-43F7D03CB177}" destId="{2A27071A-A33B-4339-8561-E9A871486A41}" srcOrd="0" destOrd="0" parTransId="{79E7EEA2-18B7-4DD3-98E8-514A68A6ACAB}" sibTransId="{170E553D-2149-4D53-8DDC-656A1B10DECF}"/>
    <dgm:cxn modelId="{788CAE31-B03A-4963-93B1-FC98172FFFF2}" type="presOf" srcId="{B5B31707-9250-4CA3-A1DC-21594CEE6640}" destId="{64C734BF-25C6-408E-94F2-4ACDC26EEC1F}" srcOrd="0" destOrd="0" presId="urn:microsoft.com/office/officeart/2005/8/layout/chevron2"/>
    <dgm:cxn modelId="{BBEB35C8-9A88-446B-ADBD-5FCAEFA5DF02}" srcId="{3533B94A-3537-45E8-B991-43F7D03CB177}" destId="{A150C882-5389-4AF6-B986-C8B1FBF07F8A}" srcOrd="3" destOrd="0" parTransId="{8BEBF8CD-8C36-44CA-8E5B-63E384FAFB5C}" sibTransId="{8D8C335E-8557-42FA-A0A6-E5D1FF47463E}"/>
    <dgm:cxn modelId="{6D8E8E65-9272-40A4-BDFA-A93BA9CD6C5C}" srcId="{3533B94A-3537-45E8-B991-43F7D03CB177}" destId="{3A29724B-06C1-4217-88EA-EB7777A1975A}" srcOrd="2" destOrd="0" parTransId="{124CBF13-EAE3-4664-9C6A-F41DA733E3A6}" sibTransId="{E28D8150-0BA2-4E8C-9A31-568F93AD3780}"/>
    <dgm:cxn modelId="{AAF9C6BC-6F4E-48E4-817F-4DE94CB62FED}" type="presParOf" srcId="{3D71B439-29C5-4082-B4C7-DB4B9C362BDA}" destId="{2372D8AB-E3EF-4158-B14F-5FDFD8F0C2B3}" srcOrd="0" destOrd="0" presId="urn:microsoft.com/office/officeart/2005/8/layout/chevron2"/>
    <dgm:cxn modelId="{1CB68638-351F-4619-B0B3-E08821B98A27}" type="presParOf" srcId="{2372D8AB-E3EF-4158-B14F-5FDFD8F0C2B3}" destId="{F408BD2D-5B69-4471-A970-9D67821435DB}" srcOrd="0" destOrd="0" presId="urn:microsoft.com/office/officeart/2005/8/layout/chevron2"/>
    <dgm:cxn modelId="{90830319-E42F-4A4A-9702-61CB63584C5E}" type="presParOf" srcId="{2372D8AB-E3EF-4158-B14F-5FDFD8F0C2B3}" destId="{142CD3E9-0A9A-40E0-9240-25234D5A5998}" srcOrd="1" destOrd="0" presId="urn:microsoft.com/office/officeart/2005/8/layout/chevron2"/>
    <dgm:cxn modelId="{E35F29F2-9576-4A83-8F25-0302DEB7F505}" type="presParOf" srcId="{3D71B439-29C5-4082-B4C7-DB4B9C362BDA}" destId="{A655F91C-E347-40C1-BE03-1F68324F1F02}" srcOrd="1" destOrd="0" presId="urn:microsoft.com/office/officeart/2005/8/layout/chevron2"/>
    <dgm:cxn modelId="{87F4F352-081D-4F19-9526-106719F536D7}" type="presParOf" srcId="{3D71B439-29C5-4082-B4C7-DB4B9C362BDA}" destId="{B5AB102B-C707-48BE-81CB-555C7AD4FC62}" srcOrd="2" destOrd="0" presId="urn:microsoft.com/office/officeart/2005/8/layout/chevron2"/>
    <dgm:cxn modelId="{BE16388A-E490-450F-ACAE-CA8864714EEA}" type="presParOf" srcId="{B5AB102B-C707-48BE-81CB-555C7AD4FC62}" destId="{F7830D00-A1E4-4B80-8C13-91B677F605FC}" srcOrd="0" destOrd="0" presId="urn:microsoft.com/office/officeart/2005/8/layout/chevron2"/>
    <dgm:cxn modelId="{84AC2255-8038-4EE2-93C3-02BB09DDB0DF}" type="presParOf" srcId="{B5AB102B-C707-48BE-81CB-555C7AD4FC62}" destId="{64C734BF-25C6-408E-94F2-4ACDC26EEC1F}" srcOrd="1" destOrd="0" presId="urn:microsoft.com/office/officeart/2005/8/layout/chevron2"/>
    <dgm:cxn modelId="{6099C966-3B14-4411-B487-8AFCC9C59DFF}" type="presParOf" srcId="{3D71B439-29C5-4082-B4C7-DB4B9C362BDA}" destId="{57E748D1-535F-4417-A84B-A854D5F5F099}" srcOrd="3" destOrd="0" presId="urn:microsoft.com/office/officeart/2005/8/layout/chevron2"/>
    <dgm:cxn modelId="{7AA58031-73F9-40F7-81A2-C6EC7D9D8221}" type="presParOf" srcId="{3D71B439-29C5-4082-B4C7-DB4B9C362BDA}" destId="{7E23C098-CCCE-4D24-BDCC-D63C4209DB50}" srcOrd="4" destOrd="0" presId="urn:microsoft.com/office/officeart/2005/8/layout/chevron2"/>
    <dgm:cxn modelId="{9450F75E-7161-456D-BBEA-EE2E2918A744}" type="presParOf" srcId="{7E23C098-CCCE-4D24-BDCC-D63C4209DB50}" destId="{7436484A-6D79-479E-912C-EE62C091DF7B}" srcOrd="0" destOrd="0" presId="urn:microsoft.com/office/officeart/2005/8/layout/chevron2"/>
    <dgm:cxn modelId="{413B7F0B-9351-4AF0-93DD-040AA37DC139}" type="presParOf" srcId="{7E23C098-CCCE-4D24-BDCC-D63C4209DB50}" destId="{93C5E440-21FB-4DAD-8A09-A927376A5A51}" srcOrd="1" destOrd="0" presId="urn:microsoft.com/office/officeart/2005/8/layout/chevron2"/>
    <dgm:cxn modelId="{2590A0AA-E69D-4279-94F2-12206FAC91AC}" type="presParOf" srcId="{3D71B439-29C5-4082-B4C7-DB4B9C362BDA}" destId="{7B49EAEA-3BEA-4D50-9DD8-A3D6D2C7D148}" srcOrd="5" destOrd="0" presId="urn:microsoft.com/office/officeart/2005/8/layout/chevron2"/>
    <dgm:cxn modelId="{BA4E1C37-5D07-416B-B243-66ECB4886C5D}" type="presParOf" srcId="{3D71B439-29C5-4082-B4C7-DB4B9C362BDA}" destId="{2E7222D4-2836-4FB2-B815-B8DE935C0682}" srcOrd="6" destOrd="0" presId="urn:microsoft.com/office/officeart/2005/8/layout/chevron2"/>
    <dgm:cxn modelId="{F2954678-9C56-4B74-8F67-1E1D38F32592}" type="presParOf" srcId="{2E7222D4-2836-4FB2-B815-B8DE935C0682}" destId="{F8FCF631-0F9C-443F-906D-651B82709281}" srcOrd="0" destOrd="0" presId="urn:microsoft.com/office/officeart/2005/8/layout/chevron2"/>
    <dgm:cxn modelId="{95085D65-0C31-406F-8ED6-609949617F7C}" type="presParOf" srcId="{2E7222D4-2836-4FB2-B815-B8DE935C0682}" destId="{D1A2B3C8-92B3-4D09-B2CD-765A55784633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D2A665B9-D9DD-473F-A9B9-452D078855D3}" type="doc">
      <dgm:prSet loTypeId="urn:microsoft.com/office/officeart/2005/8/layout/chevron2" loCatId="list" qsTypeId="urn:microsoft.com/office/officeart/2005/8/quickstyle/simple5" qsCatId="simple" csTypeId="urn:microsoft.com/office/officeart/2005/8/colors/colorful1#6" csCatId="colorful" phldr="1"/>
      <dgm:spPr/>
      <dgm:t>
        <a:bodyPr/>
        <a:lstStyle/>
        <a:p>
          <a:endParaRPr lang="ru-RU"/>
        </a:p>
      </dgm:t>
    </dgm:pt>
    <dgm:pt modelId="{7C7256B5-1E03-4ECD-B731-8AD044DAEA9F}">
      <dgm:prSet phldrT="[Текст]" custT="1"/>
      <dgm:spPr>
        <a:xfrm rot="5400000">
          <a:off x="-191007" y="291675"/>
          <a:ext cx="1273381" cy="891366"/>
        </a:xfrm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gm:spPr>
      <dgm:t>
        <a:bodyPr/>
        <a:lstStyle/>
        <a:p>
          <a:r>
            <a:rPr lang="ru-RU" sz="1600" b="1" smtClean="0">
              <a:latin typeface="Calibri"/>
              <a:ea typeface="+mn-ea"/>
              <a:cs typeface="+mn-cs"/>
            </a:rPr>
            <a:t>Цель</a:t>
          </a:r>
          <a:endParaRPr lang="ru-RU" sz="1100" b="1" dirty="0">
            <a:latin typeface="Calibri"/>
            <a:ea typeface="+mn-ea"/>
            <a:cs typeface="+mn-cs"/>
          </a:endParaRPr>
        </a:p>
      </dgm:t>
    </dgm:pt>
    <dgm:pt modelId="{EB6C6E89-904E-41F2-BFD2-B570589BED96}" type="parTrans" cxnId="{71ACF7F7-F9C2-4A7E-BA71-1FBCAA87CB99}">
      <dgm:prSet/>
      <dgm:spPr/>
      <dgm:t>
        <a:bodyPr/>
        <a:lstStyle/>
        <a:p>
          <a:endParaRPr lang="ru-RU"/>
        </a:p>
      </dgm:t>
    </dgm:pt>
    <dgm:pt modelId="{880908F7-5353-4336-BB98-F8F4EAA8ECA4}" type="sibTrans" cxnId="{71ACF7F7-F9C2-4A7E-BA71-1FBCAA87CB99}">
      <dgm:prSet/>
      <dgm:spPr/>
      <dgm:t>
        <a:bodyPr/>
        <a:lstStyle/>
        <a:p>
          <a:endParaRPr lang="ru-RU"/>
        </a:p>
      </dgm:t>
    </dgm:pt>
    <dgm:pt modelId="{89979707-0D32-425F-8CE8-6EB91EC581EA}">
      <dgm:prSet phldrT="[Текст]" custT="1"/>
      <dgm:spPr>
        <a:xfrm rot="5400000">
          <a:off x="3884262" y="-2892226"/>
          <a:ext cx="827697" cy="6813489"/>
        </a:xfrm>
      </dgm:spPr>
      <dgm:t>
        <a:bodyPr/>
        <a:lstStyle/>
        <a:p>
          <a:r>
            <a:rPr lang="ru-RU" sz="1600" b="1" i="1" smtClean="0">
              <a:latin typeface="Calibri"/>
              <a:ea typeface="+mn-ea"/>
              <a:cs typeface="+mn-cs"/>
            </a:rPr>
            <a:t>Формирование исследовательских компетентностей учащихся</a:t>
          </a:r>
          <a:endParaRPr lang="ru-RU" sz="1600" b="1" i="1" dirty="0">
            <a:latin typeface="Calibri"/>
            <a:ea typeface="+mn-ea"/>
            <a:cs typeface="+mn-cs"/>
          </a:endParaRPr>
        </a:p>
      </dgm:t>
    </dgm:pt>
    <dgm:pt modelId="{7914290C-6D1F-4686-8EFD-9CF8F5D93675}" type="parTrans" cxnId="{91AC4B33-F895-4A82-B7B4-19684737CDFB}">
      <dgm:prSet/>
      <dgm:spPr/>
      <dgm:t>
        <a:bodyPr/>
        <a:lstStyle/>
        <a:p>
          <a:endParaRPr lang="ru-RU"/>
        </a:p>
      </dgm:t>
    </dgm:pt>
    <dgm:pt modelId="{74B131CE-D721-4D89-A13E-46ACC47B108F}" type="sibTrans" cxnId="{91AC4B33-F895-4A82-B7B4-19684737CDFB}">
      <dgm:prSet/>
      <dgm:spPr/>
      <dgm:t>
        <a:bodyPr/>
        <a:lstStyle/>
        <a:p>
          <a:endParaRPr lang="ru-RU"/>
        </a:p>
      </dgm:t>
    </dgm:pt>
    <dgm:pt modelId="{E9CF3280-C64F-49E3-83F5-7FD42B147DB3}">
      <dgm:prSet phldrT="[Текст]" custT="1"/>
      <dgm:spPr>
        <a:xfrm rot="5400000">
          <a:off x="-191007" y="1440413"/>
          <a:ext cx="1273381" cy="891366"/>
        </a:xfrm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gm:spPr>
      <dgm:t>
        <a:bodyPr/>
        <a:lstStyle/>
        <a:p>
          <a:r>
            <a:rPr lang="ru-RU" sz="1600" b="1" dirty="0" smtClean="0">
              <a:latin typeface="Calibri"/>
              <a:ea typeface="+mn-ea"/>
              <a:cs typeface="+mn-cs"/>
            </a:rPr>
            <a:t>Задачи</a:t>
          </a:r>
          <a:endParaRPr lang="ru-RU" sz="1100" b="1" dirty="0" smtClean="0">
            <a:latin typeface="Calibri"/>
            <a:ea typeface="+mn-ea"/>
            <a:cs typeface="+mn-cs"/>
          </a:endParaRPr>
        </a:p>
        <a:p>
          <a:r>
            <a:rPr lang="ru-RU" sz="1100" dirty="0" smtClean="0">
              <a:latin typeface="Calibri"/>
              <a:ea typeface="+mn-ea"/>
              <a:cs typeface="+mn-cs"/>
            </a:rPr>
            <a:t>2013=14у.г.</a:t>
          </a:r>
          <a:endParaRPr lang="ru-RU" sz="1100" dirty="0">
            <a:latin typeface="Calibri"/>
            <a:ea typeface="+mn-ea"/>
            <a:cs typeface="+mn-cs"/>
          </a:endParaRPr>
        </a:p>
      </dgm:t>
    </dgm:pt>
    <dgm:pt modelId="{4AB47B5B-5702-40BA-A95C-157EFC00E79B}" type="parTrans" cxnId="{DD2074CD-3D63-4BEB-A12F-D11A4CEAF87E}">
      <dgm:prSet/>
      <dgm:spPr/>
      <dgm:t>
        <a:bodyPr/>
        <a:lstStyle/>
        <a:p>
          <a:endParaRPr lang="ru-RU"/>
        </a:p>
      </dgm:t>
    </dgm:pt>
    <dgm:pt modelId="{83199F02-B7A9-47F1-BEEE-99179268DAED}" type="sibTrans" cxnId="{DD2074CD-3D63-4BEB-A12F-D11A4CEAF87E}">
      <dgm:prSet/>
      <dgm:spPr/>
      <dgm:t>
        <a:bodyPr/>
        <a:lstStyle/>
        <a:p>
          <a:endParaRPr lang="ru-RU"/>
        </a:p>
      </dgm:t>
    </dgm:pt>
    <dgm:pt modelId="{B5B31707-9250-4CA3-A1DC-21594CEE6640}">
      <dgm:prSet phldrT="[Текст]" custT="1"/>
      <dgm:spPr>
        <a:xfrm rot="5400000">
          <a:off x="3884044" y="-1743271"/>
          <a:ext cx="828133" cy="6813489"/>
        </a:xfrm>
      </dgm:spPr>
      <dgm:t>
        <a:bodyPr/>
        <a:lstStyle/>
        <a:p>
          <a:r>
            <a:rPr lang="ru-RU" sz="1600" b="1" i="1" smtClean="0">
              <a:latin typeface="Calibri"/>
              <a:ea typeface="+mn-ea"/>
              <a:cs typeface="+mn-cs"/>
            </a:rPr>
            <a:t>Построить интеллект- карту в Интернете понятия «Отражение»</a:t>
          </a:r>
          <a:endParaRPr lang="ru-RU" sz="1600" dirty="0">
            <a:latin typeface="Calibri"/>
            <a:ea typeface="+mn-ea"/>
            <a:cs typeface="+mn-cs"/>
          </a:endParaRPr>
        </a:p>
      </dgm:t>
    </dgm:pt>
    <dgm:pt modelId="{C021F73E-D627-4C75-9AEC-7629796C3B5A}" type="parTrans" cxnId="{30DE1DA9-67B4-493F-A5C1-F08486F79C4B}">
      <dgm:prSet/>
      <dgm:spPr/>
      <dgm:t>
        <a:bodyPr/>
        <a:lstStyle/>
        <a:p>
          <a:endParaRPr lang="ru-RU"/>
        </a:p>
      </dgm:t>
    </dgm:pt>
    <dgm:pt modelId="{FC1320DF-CD65-43B4-A31A-2AA902A6B400}" type="sibTrans" cxnId="{30DE1DA9-67B4-493F-A5C1-F08486F79C4B}">
      <dgm:prSet/>
      <dgm:spPr/>
      <dgm:t>
        <a:bodyPr/>
        <a:lstStyle/>
        <a:p>
          <a:endParaRPr lang="ru-RU"/>
        </a:p>
      </dgm:t>
    </dgm:pt>
    <dgm:pt modelId="{3533B94A-3537-45E8-B991-43F7D03CB177}">
      <dgm:prSet phldrT="[Текст]" custT="1"/>
      <dgm:spPr>
        <a:xfrm rot="5400000">
          <a:off x="-191007" y="2855146"/>
          <a:ext cx="1273381" cy="891366"/>
        </a:xfrm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gm:spPr>
      <dgm:t>
        <a:bodyPr/>
        <a:lstStyle/>
        <a:p>
          <a:r>
            <a:rPr lang="ru-RU" sz="1600" b="1" dirty="0" smtClean="0">
              <a:latin typeface="Calibri"/>
              <a:ea typeface="+mn-ea"/>
              <a:cs typeface="+mn-cs"/>
            </a:rPr>
            <a:t>Пути</a:t>
          </a:r>
          <a:r>
            <a:rPr lang="ru-RU" sz="1600" dirty="0" smtClean="0">
              <a:latin typeface="Calibri"/>
              <a:ea typeface="+mn-ea"/>
              <a:cs typeface="+mn-cs"/>
            </a:rPr>
            <a:t> </a:t>
          </a:r>
          <a:r>
            <a:rPr lang="ru-RU" sz="1300" b="1" dirty="0" smtClean="0">
              <a:latin typeface="Calibri"/>
              <a:ea typeface="+mn-ea"/>
              <a:cs typeface="+mn-cs"/>
            </a:rPr>
            <a:t>реализации</a:t>
          </a:r>
          <a:endParaRPr lang="ru-RU" sz="1300" b="1" dirty="0">
            <a:latin typeface="Calibri"/>
            <a:ea typeface="+mn-ea"/>
            <a:cs typeface="+mn-cs"/>
          </a:endParaRPr>
        </a:p>
      </dgm:t>
    </dgm:pt>
    <dgm:pt modelId="{364767C6-B4F4-499E-9CA0-236E970DE481}" type="parTrans" cxnId="{6622F174-E85F-4E73-8845-7CA683BF379B}">
      <dgm:prSet/>
      <dgm:spPr/>
      <dgm:t>
        <a:bodyPr/>
        <a:lstStyle/>
        <a:p>
          <a:endParaRPr lang="ru-RU"/>
        </a:p>
      </dgm:t>
    </dgm:pt>
    <dgm:pt modelId="{E454E232-27E1-4316-B9FD-0DCFEEFBC7FD}" type="sibTrans" cxnId="{6622F174-E85F-4E73-8845-7CA683BF379B}">
      <dgm:prSet/>
      <dgm:spPr/>
      <dgm:t>
        <a:bodyPr/>
        <a:lstStyle/>
        <a:p>
          <a:endParaRPr lang="ru-RU"/>
        </a:p>
      </dgm:t>
    </dgm:pt>
    <dgm:pt modelId="{2A27071A-A33B-4339-8561-E9A871486A41}">
      <dgm:prSet phldrT="[Текст]" custT="1"/>
      <dgm:spPr>
        <a:xfrm rot="5400000">
          <a:off x="3385582" y="-198590"/>
          <a:ext cx="1825057" cy="6813489"/>
        </a:xfrm>
      </dgm:spPr>
      <dgm:t>
        <a:bodyPr/>
        <a:lstStyle/>
        <a:p>
          <a:r>
            <a:rPr lang="ru-RU" sz="1600" b="1" i="1" smtClean="0">
              <a:latin typeface="Calibri"/>
              <a:ea typeface="+mn-ea"/>
              <a:cs typeface="+mn-cs"/>
            </a:rPr>
            <a:t>Организация работы по созданию WEB-проекта (см технологическую карту)</a:t>
          </a:r>
          <a:endParaRPr lang="ru-RU" sz="1600" dirty="0">
            <a:latin typeface="Calibri"/>
            <a:ea typeface="+mn-ea"/>
            <a:cs typeface="+mn-cs"/>
          </a:endParaRPr>
        </a:p>
      </dgm:t>
    </dgm:pt>
    <dgm:pt modelId="{79E7EEA2-18B7-4DD3-98E8-514A68A6ACAB}" type="parTrans" cxnId="{2A707454-5EA5-404D-9F24-2FFAB3CD144B}">
      <dgm:prSet/>
      <dgm:spPr/>
      <dgm:t>
        <a:bodyPr/>
        <a:lstStyle/>
        <a:p>
          <a:endParaRPr lang="ru-RU"/>
        </a:p>
      </dgm:t>
    </dgm:pt>
    <dgm:pt modelId="{170E553D-2149-4D53-8DDC-656A1B10DECF}" type="sibTrans" cxnId="{2A707454-5EA5-404D-9F24-2FFAB3CD144B}">
      <dgm:prSet/>
      <dgm:spPr/>
      <dgm:t>
        <a:bodyPr/>
        <a:lstStyle/>
        <a:p>
          <a:endParaRPr lang="ru-RU"/>
        </a:p>
      </dgm:t>
    </dgm:pt>
    <dgm:pt modelId="{D60E14F4-7576-4C33-9703-A68C27859BBB}">
      <dgm:prSet custT="1"/>
      <dgm:spPr>
        <a:xfrm rot="5400000">
          <a:off x="-191007" y="4390233"/>
          <a:ext cx="1273381" cy="891366"/>
        </a:xfrm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gm:spPr>
      <dgm:t>
        <a:bodyPr/>
        <a:lstStyle/>
        <a:p>
          <a:r>
            <a:rPr lang="ru-RU" sz="1600" b="1" smtClean="0">
              <a:latin typeface="Calibri"/>
              <a:ea typeface="+mn-ea"/>
              <a:cs typeface="+mn-cs"/>
            </a:rPr>
            <a:t>Выход</a:t>
          </a:r>
          <a:endParaRPr lang="ru-RU" sz="2500" b="1" dirty="0">
            <a:latin typeface="Calibri"/>
            <a:ea typeface="+mn-ea"/>
            <a:cs typeface="+mn-cs"/>
          </a:endParaRPr>
        </a:p>
      </dgm:t>
    </dgm:pt>
    <dgm:pt modelId="{F8E9D8A1-15B0-4DA4-B389-F1E55301FF27}" type="parTrans" cxnId="{CB816C21-3C4B-4C20-9BBE-14BAD223562E}">
      <dgm:prSet/>
      <dgm:spPr/>
      <dgm:t>
        <a:bodyPr/>
        <a:lstStyle/>
        <a:p>
          <a:endParaRPr lang="ru-RU"/>
        </a:p>
      </dgm:t>
    </dgm:pt>
    <dgm:pt modelId="{95D92114-6BB7-4F44-B0A5-D52178E2C873}" type="sibTrans" cxnId="{CB816C21-3C4B-4C20-9BBE-14BAD223562E}">
      <dgm:prSet/>
      <dgm:spPr/>
      <dgm:t>
        <a:bodyPr/>
        <a:lstStyle/>
        <a:p>
          <a:endParaRPr lang="ru-RU"/>
        </a:p>
      </dgm:t>
    </dgm:pt>
    <dgm:pt modelId="{1213D4F0-9594-4735-9556-FF35BBE0106E}">
      <dgm:prSet custT="1"/>
      <dgm:spPr>
        <a:xfrm rot="5400000">
          <a:off x="3884262" y="1280041"/>
          <a:ext cx="827697" cy="6813489"/>
        </a:xfrm>
      </dgm:spPr>
      <dgm:t>
        <a:bodyPr/>
        <a:lstStyle/>
        <a:p>
          <a:r>
            <a:rPr lang="ru-RU" sz="1600" b="1" i="1" smtClean="0">
              <a:latin typeface="Calibri"/>
              <a:ea typeface="+mn-ea"/>
              <a:cs typeface="+mn-cs"/>
            </a:rPr>
            <a:t>Компьютерная интеллект-карта</a:t>
          </a:r>
          <a:endParaRPr lang="ru-RU" sz="1600" b="1" i="1" dirty="0">
            <a:latin typeface="Calibri"/>
            <a:ea typeface="+mn-ea"/>
            <a:cs typeface="+mn-cs"/>
          </a:endParaRPr>
        </a:p>
      </dgm:t>
    </dgm:pt>
    <dgm:pt modelId="{E26972E2-AFE7-4943-968B-3AC83BB9B2DE}" type="parTrans" cxnId="{62B451EC-964E-4313-AAF1-82FF46B24435}">
      <dgm:prSet/>
      <dgm:spPr/>
      <dgm:t>
        <a:bodyPr/>
        <a:lstStyle/>
        <a:p>
          <a:endParaRPr lang="ru-RU"/>
        </a:p>
      </dgm:t>
    </dgm:pt>
    <dgm:pt modelId="{A7AE3B25-79EC-47D0-9B3C-23BF32098D0A}" type="sibTrans" cxnId="{62B451EC-964E-4313-AAF1-82FF46B24435}">
      <dgm:prSet/>
      <dgm:spPr/>
      <dgm:t>
        <a:bodyPr/>
        <a:lstStyle/>
        <a:p>
          <a:endParaRPr lang="ru-RU"/>
        </a:p>
      </dgm:t>
    </dgm:pt>
    <dgm:pt modelId="{EDC7C033-6B07-43D0-B560-0E3351F2B984}">
      <dgm:prSet custT="1"/>
      <dgm:spPr>
        <a:xfrm rot="5400000">
          <a:off x="3385582" y="-198590"/>
          <a:ext cx="1825057" cy="6813489"/>
        </a:xfrm>
      </dgm:spPr>
      <dgm:t>
        <a:bodyPr/>
        <a:lstStyle/>
        <a:p>
          <a:r>
            <a:rPr lang="ru-RU" sz="1600" b="1" i="1" smtClean="0">
              <a:latin typeface="Calibri"/>
              <a:ea typeface="+mn-ea"/>
              <a:cs typeface="+mn-cs"/>
            </a:rPr>
            <a:t>Разъяснение учащимся целей и задач данного WEB-проекта;</a:t>
          </a:r>
          <a:endParaRPr lang="ru-RU" sz="1600" b="1" i="1" dirty="0">
            <a:latin typeface="Calibri"/>
            <a:ea typeface="+mn-ea"/>
            <a:cs typeface="+mn-cs"/>
          </a:endParaRPr>
        </a:p>
      </dgm:t>
    </dgm:pt>
    <dgm:pt modelId="{BF8CA511-CC7E-4CA2-92E8-5225246B2B0C}" type="parTrans" cxnId="{35919891-3C73-400F-B491-734A8B76F0F4}">
      <dgm:prSet/>
      <dgm:spPr/>
      <dgm:t>
        <a:bodyPr/>
        <a:lstStyle/>
        <a:p>
          <a:endParaRPr lang="ru-RU"/>
        </a:p>
      </dgm:t>
    </dgm:pt>
    <dgm:pt modelId="{5A59DEB1-6B2C-4580-96F5-5901F862A48B}" type="sibTrans" cxnId="{35919891-3C73-400F-B491-734A8B76F0F4}">
      <dgm:prSet/>
      <dgm:spPr/>
      <dgm:t>
        <a:bodyPr/>
        <a:lstStyle/>
        <a:p>
          <a:endParaRPr lang="ru-RU"/>
        </a:p>
      </dgm:t>
    </dgm:pt>
    <dgm:pt modelId="{9EFF7815-6DBD-4A10-B694-84B59B9A1F0D}">
      <dgm:prSet custT="1"/>
      <dgm:spPr>
        <a:xfrm rot="5400000">
          <a:off x="3385582" y="-198590"/>
          <a:ext cx="1825057" cy="6813489"/>
        </a:xfrm>
      </dgm:spPr>
      <dgm:t>
        <a:bodyPr/>
        <a:lstStyle/>
        <a:p>
          <a:r>
            <a:rPr lang="ru-RU" sz="1600" b="1" i="1" smtClean="0">
              <a:latin typeface="Calibri"/>
              <a:ea typeface="+mn-ea"/>
              <a:cs typeface="+mn-cs"/>
            </a:rPr>
            <a:t>Организация групповой эвристической и исследовательской деятельности;</a:t>
          </a:r>
          <a:endParaRPr lang="ru-RU" sz="1600" b="1" i="1" dirty="0">
            <a:latin typeface="Calibri"/>
            <a:ea typeface="+mn-ea"/>
            <a:cs typeface="+mn-cs"/>
          </a:endParaRPr>
        </a:p>
      </dgm:t>
    </dgm:pt>
    <dgm:pt modelId="{02F1835E-3640-4208-97E8-00F8B91FAB5F}" type="parTrans" cxnId="{B016BCC5-C279-4C92-BB04-E3E7F1CA6E0C}">
      <dgm:prSet/>
      <dgm:spPr/>
      <dgm:t>
        <a:bodyPr/>
        <a:lstStyle/>
        <a:p>
          <a:endParaRPr lang="ru-RU"/>
        </a:p>
      </dgm:t>
    </dgm:pt>
    <dgm:pt modelId="{514E7896-D56A-491D-A24F-255DEDDD4558}" type="sibTrans" cxnId="{B016BCC5-C279-4C92-BB04-E3E7F1CA6E0C}">
      <dgm:prSet/>
      <dgm:spPr/>
      <dgm:t>
        <a:bodyPr/>
        <a:lstStyle/>
        <a:p>
          <a:endParaRPr lang="ru-RU"/>
        </a:p>
      </dgm:t>
    </dgm:pt>
    <dgm:pt modelId="{18CCEC2E-5BCB-496F-82A9-54AE4C53DDE3}">
      <dgm:prSet custT="1"/>
      <dgm:spPr>
        <a:xfrm rot="5400000">
          <a:off x="3385582" y="-198590"/>
          <a:ext cx="1825057" cy="6813489"/>
        </a:xfrm>
      </dgm:spPr>
      <dgm:t>
        <a:bodyPr/>
        <a:lstStyle/>
        <a:p>
          <a:r>
            <a:rPr lang="ru-RU" sz="1600" b="1" i="1" smtClean="0">
              <a:latin typeface="Calibri"/>
              <a:ea typeface="+mn-ea"/>
              <a:cs typeface="+mn-cs"/>
            </a:rPr>
            <a:t>Проверка, оценка, полученных знаний, оформление результатов исследований, презентация результатов, рефлексия</a:t>
          </a:r>
          <a:endParaRPr lang="ru-RU" sz="1600" b="1" i="1" dirty="0">
            <a:latin typeface="Calibri"/>
            <a:ea typeface="+mn-ea"/>
            <a:cs typeface="+mn-cs"/>
          </a:endParaRPr>
        </a:p>
      </dgm:t>
    </dgm:pt>
    <dgm:pt modelId="{38DCCE9D-49A9-49A0-918F-96A32415C6A5}" type="parTrans" cxnId="{9A66E2A8-7557-4C6E-BC42-2BDE3BFA6A43}">
      <dgm:prSet/>
      <dgm:spPr/>
      <dgm:t>
        <a:bodyPr/>
        <a:lstStyle/>
        <a:p>
          <a:endParaRPr lang="ru-RU"/>
        </a:p>
      </dgm:t>
    </dgm:pt>
    <dgm:pt modelId="{EA345F0A-A2BE-43FD-B4D0-BE258E6A0E76}" type="sibTrans" cxnId="{9A66E2A8-7557-4C6E-BC42-2BDE3BFA6A43}">
      <dgm:prSet/>
      <dgm:spPr/>
      <dgm:t>
        <a:bodyPr/>
        <a:lstStyle/>
        <a:p>
          <a:endParaRPr lang="ru-RU"/>
        </a:p>
      </dgm:t>
    </dgm:pt>
    <dgm:pt modelId="{3D71B439-29C5-4082-B4C7-DB4B9C362BDA}" type="pres">
      <dgm:prSet presAssocID="{D2A665B9-D9DD-473F-A9B9-452D078855D3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372D8AB-E3EF-4158-B14F-5FDFD8F0C2B3}" type="pres">
      <dgm:prSet presAssocID="{7C7256B5-1E03-4ECD-B731-8AD044DAEA9F}" presName="composite" presStyleCnt="0"/>
      <dgm:spPr/>
      <dgm:t>
        <a:bodyPr/>
        <a:lstStyle/>
        <a:p>
          <a:endParaRPr lang="ru-RU"/>
        </a:p>
      </dgm:t>
    </dgm:pt>
    <dgm:pt modelId="{F408BD2D-5B69-4471-A970-9D67821435DB}" type="pres">
      <dgm:prSet presAssocID="{7C7256B5-1E03-4ECD-B731-8AD044DAEA9F}" presName="parentText" presStyleLbl="alignNode1" presStyleIdx="0" presStyleCnt="4">
        <dgm:presLayoutVars>
          <dgm:chMax val="1"/>
          <dgm:bulletEnabled val="1"/>
        </dgm:presLayoutVars>
      </dgm:prSet>
      <dgm:spPr>
        <a:prstGeom prst="chevron">
          <a:avLst/>
        </a:prstGeom>
      </dgm:spPr>
      <dgm:t>
        <a:bodyPr/>
        <a:lstStyle/>
        <a:p>
          <a:endParaRPr lang="ru-RU"/>
        </a:p>
      </dgm:t>
    </dgm:pt>
    <dgm:pt modelId="{142CD3E9-0A9A-40E0-9240-25234D5A5998}" type="pres">
      <dgm:prSet presAssocID="{7C7256B5-1E03-4ECD-B731-8AD044DAEA9F}" presName="descendantText" presStyleLbl="alignAcc1" presStyleIdx="0" presStyleCnt="4">
        <dgm:presLayoutVars>
          <dgm:bulletEnabled val="1"/>
        </dgm:presLayoutVars>
      </dgm:prSet>
      <dgm:spPr>
        <a:prstGeom prst="round2SameRect">
          <a:avLst/>
        </a:prstGeom>
      </dgm:spPr>
      <dgm:t>
        <a:bodyPr/>
        <a:lstStyle/>
        <a:p>
          <a:endParaRPr lang="ru-RU"/>
        </a:p>
      </dgm:t>
    </dgm:pt>
    <dgm:pt modelId="{A655F91C-E347-40C1-BE03-1F68324F1F02}" type="pres">
      <dgm:prSet presAssocID="{880908F7-5353-4336-BB98-F8F4EAA8ECA4}" presName="sp" presStyleCnt="0"/>
      <dgm:spPr/>
      <dgm:t>
        <a:bodyPr/>
        <a:lstStyle/>
        <a:p>
          <a:endParaRPr lang="ru-RU"/>
        </a:p>
      </dgm:t>
    </dgm:pt>
    <dgm:pt modelId="{B5AB102B-C707-48BE-81CB-555C7AD4FC62}" type="pres">
      <dgm:prSet presAssocID="{E9CF3280-C64F-49E3-83F5-7FD42B147DB3}" presName="composite" presStyleCnt="0"/>
      <dgm:spPr/>
      <dgm:t>
        <a:bodyPr/>
        <a:lstStyle/>
        <a:p>
          <a:endParaRPr lang="ru-RU"/>
        </a:p>
      </dgm:t>
    </dgm:pt>
    <dgm:pt modelId="{F7830D00-A1E4-4B80-8C13-91B677F605FC}" type="pres">
      <dgm:prSet presAssocID="{E9CF3280-C64F-49E3-83F5-7FD42B147DB3}" presName="parentText" presStyleLbl="alignNode1" presStyleIdx="1" presStyleCnt="4">
        <dgm:presLayoutVars>
          <dgm:chMax val="1"/>
          <dgm:bulletEnabled val="1"/>
        </dgm:presLayoutVars>
      </dgm:prSet>
      <dgm:spPr>
        <a:prstGeom prst="chevron">
          <a:avLst/>
        </a:prstGeom>
      </dgm:spPr>
      <dgm:t>
        <a:bodyPr/>
        <a:lstStyle/>
        <a:p>
          <a:endParaRPr lang="ru-RU"/>
        </a:p>
      </dgm:t>
    </dgm:pt>
    <dgm:pt modelId="{64C734BF-25C6-408E-94F2-4ACDC26EEC1F}" type="pres">
      <dgm:prSet presAssocID="{E9CF3280-C64F-49E3-83F5-7FD42B147DB3}" presName="descendantText" presStyleLbl="alignAcc1" presStyleIdx="1" presStyleCnt="4">
        <dgm:presLayoutVars>
          <dgm:bulletEnabled val="1"/>
        </dgm:presLayoutVars>
      </dgm:prSet>
      <dgm:spPr>
        <a:prstGeom prst="round2SameRect">
          <a:avLst/>
        </a:prstGeom>
      </dgm:spPr>
      <dgm:t>
        <a:bodyPr/>
        <a:lstStyle/>
        <a:p>
          <a:endParaRPr lang="ru-RU"/>
        </a:p>
      </dgm:t>
    </dgm:pt>
    <dgm:pt modelId="{57E748D1-535F-4417-A84B-A854D5F5F099}" type="pres">
      <dgm:prSet presAssocID="{83199F02-B7A9-47F1-BEEE-99179268DAED}" presName="sp" presStyleCnt="0"/>
      <dgm:spPr/>
      <dgm:t>
        <a:bodyPr/>
        <a:lstStyle/>
        <a:p>
          <a:endParaRPr lang="ru-RU"/>
        </a:p>
      </dgm:t>
    </dgm:pt>
    <dgm:pt modelId="{7E23C098-CCCE-4D24-BDCC-D63C4209DB50}" type="pres">
      <dgm:prSet presAssocID="{3533B94A-3537-45E8-B991-43F7D03CB177}" presName="composite" presStyleCnt="0"/>
      <dgm:spPr/>
      <dgm:t>
        <a:bodyPr/>
        <a:lstStyle/>
        <a:p>
          <a:endParaRPr lang="ru-RU"/>
        </a:p>
      </dgm:t>
    </dgm:pt>
    <dgm:pt modelId="{7436484A-6D79-479E-912C-EE62C091DF7B}" type="pres">
      <dgm:prSet presAssocID="{3533B94A-3537-45E8-B991-43F7D03CB177}" presName="parentText" presStyleLbl="alignNode1" presStyleIdx="2" presStyleCnt="4" custScaleX="121129" custLinFactNeighborY="-18273">
        <dgm:presLayoutVars>
          <dgm:chMax val="1"/>
          <dgm:bulletEnabled val="1"/>
        </dgm:presLayoutVars>
      </dgm:prSet>
      <dgm:spPr>
        <a:prstGeom prst="chevron">
          <a:avLst/>
        </a:prstGeom>
      </dgm:spPr>
      <dgm:t>
        <a:bodyPr/>
        <a:lstStyle/>
        <a:p>
          <a:endParaRPr lang="ru-RU"/>
        </a:p>
      </dgm:t>
    </dgm:pt>
    <dgm:pt modelId="{93C5E440-21FB-4DAD-8A09-A927376A5A51}" type="pres">
      <dgm:prSet presAssocID="{3533B94A-3537-45E8-B991-43F7D03CB177}" presName="descendantText" presStyleLbl="alignAcc1" presStyleIdx="2" presStyleCnt="4" custScaleY="220498" custLinFactNeighborY="-12386">
        <dgm:presLayoutVars>
          <dgm:bulletEnabled val="1"/>
        </dgm:presLayoutVars>
      </dgm:prSet>
      <dgm:spPr>
        <a:prstGeom prst="round2SameRect">
          <a:avLst/>
        </a:prstGeom>
      </dgm:spPr>
      <dgm:t>
        <a:bodyPr/>
        <a:lstStyle/>
        <a:p>
          <a:endParaRPr lang="ru-RU"/>
        </a:p>
      </dgm:t>
    </dgm:pt>
    <dgm:pt modelId="{7B49EAEA-3BEA-4D50-9DD8-A3D6D2C7D148}" type="pres">
      <dgm:prSet presAssocID="{E454E232-27E1-4316-B9FD-0DCFEEFBC7FD}" presName="sp" presStyleCnt="0"/>
      <dgm:spPr/>
      <dgm:t>
        <a:bodyPr/>
        <a:lstStyle/>
        <a:p>
          <a:endParaRPr lang="ru-RU"/>
        </a:p>
      </dgm:t>
    </dgm:pt>
    <dgm:pt modelId="{2E7222D4-2836-4FB2-B815-B8DE935C0682}" type="pres">
      <dgm:prSet presAssocID="{D60E14F4-7576-4C33-9703-A68C27859BBB}" presName="composite" presStyleCnt="0"/>
      <dgm:spPr/>
      <dgm:t>
        <a:bodyPr/>
        <a:lstStyle/>
        <a:p>
          <a:endParaRPr lang="ru-RU"/>
        </a:p>
      </dgm:t>
    </dgm:pt>
    <dgm:pt modelId="{F8FCF631-0F9C-443F-906D-651B82709281}" type="pres">
      <dgm:prSet presAssocID="{D60E14F4-7576-4C33-9703-A68C27859BBB}" presName="parentText" presStyleLbl="alignNode1" presStyleIdx="3" presStyleCnt="4" custLinFactNeighborY="13433">
        <dgm:presLayoutVars>
          <dgm:chMax val="1"/>
          <dgm:bulletEnabled val="1"/>
        </dgm:presLayoutVars>
      </dgm:prSet>
      <dgm:spPr>
        <a:prstGeom prst="chevron">
          <a:avLst/>
        </a:prstGeom>
      </dgm:spPr>
      <dgm:t>
        <a:bodyPr/>
        <a:lstStyle/>
        <a:p>
          <a:endParaRPr lang="ru-RU"/>
        </a:p>
      </dgm:t>
    </dgm:pt>
    <dgm:pt modelId="{D1A2B3C8-92B3-4D09-B2CD-765A55784633}" type="pres">
      <dgm:prSet presAssocID="{D60E14F4-7576-4C33-9703-A68C27859BBB}" presName="descendantText" presStyleLbl="alignAcc1" presStyleIdx="3" presStyleCnt="4" custLinFactNeighborY="21068">
        <dgm:presLayoutVars>
          <dgm:bulletEnabled val="1"/>
        </dgm:presLayoutVars>
      </dgm:prSet>
      <dgm:spPr>
        <a:prstGeom prst="round2SameRect">
          <a:avLst/>
        </a:prstGeom>
      </dgm:spPr>
      <dgm:t>
        <a:bodyPr/>
        <a:lstStyle/>
        <a:p>
          <a:endParaRPr lang="ru-RU"/>
        </a:p>
      </dgm:t>
    </dgm:pt>
  </dgm:ptLst>
  <dgm:cxnLst>
    <dgm:cxn modelId="{B016BCC5-C279-4C92-BB04-E3E7F1CA6E0C}" srcId="{3533B94A-3537-45E8-B991-43F7D03CB177}" destId="{9EFF7815-6DBD-4A10-B694-84B59B9A1F0D}" srcOrd="2" destOrd="0" parTransId="{02F1835E-3640-4208-97E8-00F8B91FAB5F}" sibTransId="{514E7896-D56A-491D-A24F-255DEDDD4558}"/>
    <dgm:cxn modelId="{55DA72B1-CF7D-4C33-8ED3-1C05A2DC98D0}" type="presOf" srcId="{E9CF3280-C64F-49E3-83F5-7FD42B147DB3}" destId="{F7830D00-A1E4-4B80-8C13-91B677F605FC}" srcOrd="0" destOrd="0" presId="urn:microsoft.com/office/officeart/2005/8/layout/chevron2"/>
    <dgm:cxn modelId="{CB816C21-3C4B-4C20-9BBE-14BAD223562E}" srcId="{D2A665B9-D9DD-473F-A9B9-452D078855D3}" destId="{D60E14F4-7576-4C33-9703-A68C27859BBB}" srcOrd="3" destOrd="0" parTransId="{F8E9D8A1-15B0-4DA4-B389-F1E55301FF27}" sibTransId="{95D92114-6BB7-4F44-B0A5-D52178E2C873}"/>
    <dgm:cxn modelId="{7B2D2349-770B-4B56-8477-A27B7CD2592A}" type="presOf" srcId="{3533B94A-3537-45E8-B991-43F7D03CB177}" destId="{7436484A-6D79-479E-912C-EE62C091DF7B}" srcOrd="0" destOrd="0" presId="urn:microsoft.com/office/officeart/2005/8/layout/chevron2"/>
    <dgm:cxn modelId="{56DECBBB-57C8-4B46-A3F5-51B05F1DF44B}" type="presOf" srcId="{1213D4F0-9594-4735-9556-FF35BBE0106E}" destId="{D1A2B3C8-92B3-4D09-B2CD-765A55784633}" srcOrd="0" destOrd="0" presId="urn:microsoft.com/office/officeart/2005/8/layout/chevron2"/>
    <dgm:cxn modelId="{9A66E2A8-7557-4C6E-BC42-2BDE3BFA6A43}" srcId="{3533B94A-3537-45E8-B991-43F7D03CB177}" destId="{18CCEC2E-5BCB-496F-82A9-54AE4C53DDE3}" srcOrd="3" destOrd="0" parTransId="{38DCCE9D-49A9-49A0-918F-96A32415C6A5}" sibTransId="{EA345F0A-A2BE-43FD-B4D0-BE258E6A0E76}"/>
    <dgm:cxn modelId="{FC462FE9-E237-4799-ABA5-9E54C03D49F3}" type="presOf" srcId="{2A27071A-A33B-4339-8561-E9A871486A41}" destId="{93C5E440-21FB-4DAD-8A09-A927376A5A51}" srcOrd="0" destOrd="0" presId="urn:microsoft.com/office/officeart/2005/8/layout/chevron2"/>
    <dgm:cxn modelId="{FF932D85-2D72-4976-A240-FDB22F7F19D9}" type="presOf" srcId="{B5B31707-9250-4CA3-A1DC-21594CEE6640}" destId="{64C734BF-25C6-408E-94F2-4ACDC26EEC1F}" srcOrd="0" destOrd="0" presId="urn:microsoft.com/office/officeart/2005/8/layout/chevron2"/>
    <dgm:cxn modelId="{0685E7FF-633A-4482-9E49-6012A5064E43}" type="presOf" srcId="{18CCEC2E-5BCB-496F-82A9-54AE4C53DDE3}" destId="{93C5E440-21FB-4DAD-8A09-A927376A5A51}" srcOrd="0" destOrd="3" presId="urn:microsoft.com/office/officeart/2005/8/layout/chevron2"/>
    <dgm:cxn modelId="{6622F174-E85F-4E73-8845-7CA683BF379B}" srcId="{D2A665B9-D9DD-473F-A9B9-452D078855D3}" destId="{3533B94A-3537-45E8-B991-43F7D03CB177}" srcOrd="2" destOrd="0" parTransId="{364767C6-B4F4-499E-9CA0-236E970DE481}" sibTransId="{E454E232-27E1-4316-B9FD-0DCFEEFBC7FD}"/>
    <dgm:cxn modelId="{30DE1DA9-67B4-493F-A5C1-F08486F79C4B}" srcId="{E9CF3280-C64F-49E3-83F5-7FD42B147DB3}" destId="{B5B31707-9250-4CA3-A1DC-21594CEE6640}" srcOrd="0" destOrd="0" parTransId="{C021F73E-D627-4C75-9AEC-7629796C3B5A}" sibTransId="{FC1320DF-CD65-43B4-A31A-2AA902A6B400}"/>
    <dgm:cxn modelId="{B3BA7D39-2C49-4BB3-BCCE-4293438B4AA2}" type="presOf" srcId="{89979707-0D32-425F-8CE8-6EB91EC581EA}" destId="{142CD3E9-0A9A-40E0-9240-25234D5A5998}" srcOrd="0" destOrd="0" presId="urn:microsoft.com/office/officeart/2005/8/layout/chevron2"/>
    <dgm:cxn modelId="{DD2074CD-3D63-4BEB-A12F-D11A4CEAF87E}" srcId="{D2A665B9-D9DD-473F-A9B9-452D078855D3}" destId="{E9CF3280-C64F-49E3-83F5-7FD42B147DB3}" srcOrd="1" destOrd="0" parTransId="{4AB47B5B-5702-40BA-A95C-157EFC00E79B}" sibTransId="{83199F02-B7A9-47F1-BEEE-99179268DAED}"/>
    <dgm:cxn modelId="{3E105E8D-E285-4555-ABAF-8E0229581063}" type="presOf" srcId="{EDC7C033-6B07-43D0-B560-0E3351F2B984}" destId="{93C5E440-21FB-4DAD-8A09-A927376A5A51}" srcOrd="0" destOrd="1" presId="urn:microsoft.com/office/officeart/2005/8/layout/chevron2"/>
    <dgm:cxn modelId="{91AC4B33-F895-4A82-B7B4-19684737CDFB}" srcId="{7C7256B5-1E03-4ECD-B731-8AD044DAEA9F}" destId="{89979707-0D32-425F-8CE8-6EB91EC581EA}" srcOrd="0" destOrd="0" parTransId="{7914290C-6D1F-4686-8EFD-9CF8F5D93675}" sibTransId="{74B131CE-D721-4D89-A13E-46ACC47B108F}"/>
    <dgm:cxn modelId="{421484A3-D530-493B-98A4-E7D256517689}" type="presOf" srcId="{D2A665B9-D9DD-473F-A9B9-452D078855D3}" destId="{3D71B439-29C5-4082-B4C7-DB4B9C362BDA}" srcOrd="0" destOrd="0" presId="urn:microsoft.com/office/officeart/2005/8/layout/chevron2"/>
    <dgm:cxn modelId="{C0E1720A-379A-4C99-A9CB-B7E680EA4B69}" type="presOf" srcId="{9EFF7815-6DBD-4A10-B694-84B59B9A1F0D}" destId="{93C5E440-21FB-4DAD-8A09-A927376A5A51}" srcOrd="0" destOrd="2" presId="urn:microsoft.com/office/officeart/2005/8/layout/chevron2"/>
    <dgm:cxn modelId="{64C0D25B-1FA6-42B2-B5E0-3BAC6EA92738}" type="presOf" srcId="{D60E14F4-7576-4C33-9703-A68C27859BBB}" destId="{F8FCF631-0F9C-443F-906D-651B82709281}" srcOrd="0" destOrd="0" presId="urn:microsoft.com/office/officeart/2005/8/layout/chevron2"/>
    <dgm:cxn modelId="{62B451EC-964E-4313-AAF1-82FF46B24435}" srcId="{D60E14F4-7576-4C33-9703-A68C27859BBB}" destId="{1213D4F0-9594-4735-9556-FF35BBE0106E}" srcOrd="0" destOrd="0" parTransId="{E26972E2-AFE7-4943-968B-3AC83BB9B2DE}" sibTransId="{A7AE3B25-79EC-47D0-9B3C-23BF32098D0A}"/>
    <dgm:cxn modelId="{71ACF7F7-F9C2-4A7E-BA71-1FBCAA87CB99}" srcId="{D2A665B9-D9DD-473F-A9B9-452D078855D3}" destId="{7C7256B5-1E03-4ECD-B731-8AD044DAEA9F}" srcOrd="0" destOrd="0" parTransId="{EB6C6E89-904E-41F2-BFD2-B570589BED96}" sibTransId="{880908F7-5353-4336-BB98-F8F4EAA8ECA4}"/>
    <dgm:cxn modelId="{2A707454-5EA5-404D-9F24-2FFAB3CD144B}" srcId="{3533B94A-3537-45E8-B991-43F7D03CB177}" destId="{2A27071A-A33B-4339-8561-E9A871486A41}" srcOrd="0" destOrd="0" parTransId="{79E7EEA2-18B7-4DD3-98E8-514A68A6ACAB}" sibTransId="{170E553D-2149-4D53-8DDC-656A1B10DECF}"/>
    <dgm:cxn modelId="{35919891-3C73-400F-B491-734A8B76F0F4}" srcId="{3533B94A-3537-45E8-B991-43F7D03CB177}" destId="{EDC7C033-6B07-43D0-B560-0E3351F2B984}" srcOrd="1" destOrd="0" parTransId="{BF8CA511-CC7E-4CA2-92E8-5225246B2B0C}" sibTransId="{5A59DEB1-6B2C-4580-96F5-5901F862A48B}"/>
    <dgm:cxn modelId="{F72683F3-DC2F-43E4-81E8-FE275B83D9E2}" type="presOf" srcId="{7C7256B5-1E03-4ECD-B731-8AD044DAEA9F}" destId="{F408BD2D-5B69-4471-A970-9D67821435DB}" srcOrd="0" destOrd="0" presId="urn:microsoft.com/office/officeart/2005/8/layout/chevron2"/>
    <dgm:cxn modelId="{A9A03CD5-66D8-4C56-8C4B-5219680520BF}" type="presParOf" srcId="{3D71B439-29C5-4082-B4C7-DB4B9C362BDA}" destId="{2372D8AB-E3EF-4158-B14F-5FDFD8F0C2B3}" srcOrd="0" destOrd="0" presId="urn:microsoft.com/office/officeart/2005/8/layout/chevron2"/>
    <dgm:cxn modelId="{84A9EEC6-1394-4B15-8021-4024C07ACE07}" type="presParOf" srcId="{2372D8AB-E3EF-4158-B14F-5FDFD8F0C2B3}" destId="{F408BD2D-5B69-4471-A970-9D67821435DB}" srcOrd="0" destOrd="0" presId="urn:microsoft.com/office/officeart/2005/8/layout/chevron2"/>
    <dgm:cxn modelId="{01E092F0-F31A-4B63-8561-F346B624A753}" type="presParOf" srcId="{2372D8AB-E3EF-4158-B14F-5FDFD8F0C2B3}" destId="{142CD3E9-0A9A-40E0-9240-25234D5A5998}" srcOrd="1" destOrd="0" presId="urn:microsoft.com/office/officeart/2005/8/layout/chevron2"/>
    <dgm:cxn modelId="{FF1985BF-5B45-4310-B68C-C409E5D069B8}" type="presParOf" srcId="{3D71B439-29C5-4082-B4C7-DB4B9C362BDA}" destId="{A655F91C-E347-40C1-BE03-1F68324F1F02}" srcOrd="1" destOrd="0" presId="urn:microsoft.com/office/officeart/2005/8/layout/chevron2"/>
    <dgm:cxn modelId="{96732A5D-8DD4-47C0-B0AF-91F7B93FDE02}" type="presParOf" srcId="{3D71B439-29C5-4082-B4C7-DB4B9C362BDA}" destId="{B5AB102B-C707-48BE-81CB-555C7AD4FC62}" srcOrd="2" destOrd="0" presId="urn:microsoft.com/office/officeart/2005/8/layout/chevron2"/>
    <dgm:cxn modelId="{E930385A-11D5-4A9B-A74A-E3446E4296DD}" type="presParOf" srcId="{B5AB102B-C707-48BE-81CB-555C7AD4FC62}" destId="{F7830D00-A1E4-4B80-8C13-91B677F605FC}" srcOrd="0" destOrd="0" presId="urn:microsoft.com/office/officeart/2005/8/layout/chevron2"/>
    <dgm:cxn modelId="{29BCEB81-0F23-4F07-9420-D293AD1FA3EC}" type="presParOf" srcId="{B5AB102B-C707-48BE-81CB-555C7AD4FC62}" destId="{64C734BF-25C6-408E-94F2-4ACDC26EEC1F}" srcOrd="1" destOrd="0" presId="urn:microsoft.com/office/officeart/2005/8/layout/chevron2"/>
    <dgm:cxn modelId="{AB87C949-6FA7-484C-B37B-8E039D976057}" type="presParOf" srcId="{3D71B439-29C5-4082-B4C7-DB4B9C362BDA}" destId="{57E748D1-535F-4417-A84B-A854D5F5F099}" srcOrd="3" destOrd="0" presId="urn:microsoft.com/office/officeart/2005/8/layout/chevron2"/>
    <dgm:cxn modelId="{3464CBD6-E92F-47C5-9E1D-1A8F407A0358}" type="presParOf" srcId="{3D71B439-29C5-4082-B4C7-DB4B9C362BDA}" destId="{7E23C098-CCCE-4D24-BDCC-D63C4209DB50}" srcOrd="4" destOrd="0" presId="urn:microsoft.com/office/officeart/2005/8/layout/chevron2"/>
    <dgm:cxn modelId="{4421376A-34D9-48E4-BF58-FB4233E89519}" type="presParOf" srcId="{7E23C098-CCCE-4D24-BDCC-D63C4209DB50}" destId="{7436484A-6D79-479E-912C-EE62C091DF7B}" srcOrd="0" destOrd="0" presId="urn:microsoft.com/office/officeart/2005/8/layout/chevron2"/>
    <dgm:cxn modelId="{DDD1B5D6-310D-42BE-9B2F-F0B94C3881E5}" type="presParOf" srcId="{7E23C098-CCCE-4D24-BDCC-D63C4209DB50}" destId="{93C5E440-21FB-4DAD-8A09-A927376A5A51}" srcOrd="1" destOrd="0" presId="urn:microsoft.com/office/officeart/2005/8/layout/chevron2"/>
    <dgm:cxn modelId="{5078C091-0AD9-4E34-B57A-71A73D3E505B}" type="presParOf" srcId="{3D71B439-29C5-4082-B4C7-DB4B9C362BDA}" destId="{7B49EAEA-3BEA-4D50-9DD8-A3D6D2C7D148}" srcOrd="5" destOrd="0" presId="urn:microsoft.com/office/officeart/2005/8/layout/chevron2"/>
    <dgm:cxn modelId="{F6E9E112-E1A5-4360-AA90-617ECA53F9D0}" type="presParOf" srcId="{3D71B439-29C5-4082-B4C7-DB4B9C362BDA}" destId="{2E7222D4-2836-4FB2-B815-B8DE935C0682}" srcOrd="6" destOrd="0" presId="urn:microsoft.com/office/officeart/2005/8/layout/chevron2"/>
    <dgm:cxn modelId="{A9286F41-ECB5-4116-90E6-BB00DA4BEA82}" type="presParOf" srcId="{2E7222D4-2836-4FB2-B815-B8DE935C0682}" destId="{F8FCF631-0F9C-443F-906D-651B82709281}" srcOrd="0" destOrd="0" presId="urn:microsoft.com/office/officeart/2005/8/layout/chevron2"/>
    <dgm:cxn modelId="{30E0CAAB-889F-4FBC-B5F3-246377A4B0FB}" type="presParOf" srcId="{2E7222D4-2836-4FB2-B815-B8DE935C0682}" destId="{D1A2B3C8-92B3-4D09-B2CD-765A55784633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F0DB53C2-0586-4F1F-B7ED-2C224DD06735}" type="doc">
      <dgm:prSet loTypeId="urn:microsoft.com/office/officeart/2005/8/layout/vList2" loCatId="list" qsTypeId="urn:microsoft.com/office/officeart/2005/8/quickstyle/simple2" qsCatId="simple" csTypeId="urn:microsoft.com/office/officeart/2005/8/colors/colorful1#7" csCatId="colorful" phldr="1"/>
      <dgm:spPr/>
      <dgm:t>
        <a:bodyPr/>
        <a:lstStyle/>
        <a:p>
          <a:endParaRPr lang="ru-RU"/>
        </a:p>
      </dgm:t>
    </dgm:pt>
    <dgm:pt modelId="{ECF7BBE4-0926-4A57-BF62-EE169BD0CE08}">
      <dgm:prSet phldrT="[Текст]"/>
      <dgm:spPr/>
      <dgm:t>
        <a:bodyPr/>
        <a:lstStyle/>
        <a:p>
          <a:r>
            <a:rPr lang="ru-RU" dirty="0" smtClean="0"/>
            <a:t>Профессиональное взаимодействие</a:t>
          </a:r>
          <a:endParaRPr lang="ru-RU" dirty="0"/>
        </a:p>
      </dgm:t>
    </dgm:pt>
    <dgm:pt modelId="{ECFAB311-1C48-41F2-9E3B-CBB1BBB0E35A}" type="parTrans" cxnId="{9D3F123F-F7F7-4008-A4AF-70BF17F7402E}">
      <dgm:prSet/>
      <dgm:spPr/>
      <dgm:t>
        <a:bodyPr/>
        <a:lstStyle/>
        <a:p>
          <a:endParaRPr lang="ru-RU"/>
        </a:p>
      </dgm:t>
    </dgm:pt>
    <dgm:pt modelId="{A1E8E020-A1F3-4B7C-8FD9-F172A9B4F2C3}" type="sibTrans" cxnId="{9D3F123F-F7F7-4008-A4AF-70BF17F7402E}">
      <dgm:prSet/>
      <dgm:spPr/>
      <dgm:t>
        <a:bodyPr/>
        <a:lstStyle/>
        <a:p>
          <a:endParaRPr lang="ru-RU"/>
        </a:p>
      </dgm:t>
    </dgm:pt>
    <dgm:pt modelId="{E5CF1343-23F3-4123-83B8-B3BC294B169A}">
      <dgm:prSet phldrT="[Текст]"/>
      <dgm:spPr/>
      <dgm:t>
        <a:bodyPr/>
        <a:lstStyle/>
        <a:p>
          <a:r>
            <a:rPr lang="ru-RU" dirty="0" smtClean="0"/>
            <a:t>Конкурсы</a:t>
          </a:r>
          <a:endParaRPr lang="ru-RU" dirty="0"/>
        </a:p>
      </dgm:t>
    </dgm:pt>
    <dgm:pt modelId="{1DBDFD06-25D6-45B6-837E-A2E6C337CC5E}" type="parTrans" cxnId="{895C88B4-001B-4E1C-A495-F868B77BC763}">
      <dgm:prSet/>
      <dgm:spPr/>
      <dgm:t>
        <a:bodyPr/>
        <a:lstStyle/>
        <a:p>
          <a:endParaRPr lang="ru-RU"/>
        </a:p>
      </dgm:t>
    </dgm:pt>
    <dgm:pt modelId="{26893B71-0717-4D69-A032-559A3CE44859}" type="sibTrans" cxnId="{895C88B4-001B-4E1C-A495-F868B77BC763}">
      <dgm:prSet/>
      <dgm:spPr/>
      <dgm:t>
        <a:bodyPr/>
        <a:lstStyle/>
        <a:p>
          <a:endParaRPr lang="ru-RU"/>
        </a:p>
      </dgm:t>
    </dgm:pt>
    <dgm:pt modelId="{9E8197B1-BA3C-46CB-A410-E83FB3F7E42B}">
      <dgm:prSet phldrT="[Текст]"/>
      <dgm:spPr/>
      <dgm:t>
        <a:bodyPr/>
        <a:lstStyle/>
        <a:p>
          <a:r>
            <a:rPr lang="ru-RU" dirty="0" smtClean="0"/>
            <a:t>«Читаем и обсуждаем»</a:t>
          </a:r>
          <a:endParaRPr lang="ru-RU" dirty="0"/>
        </a:p>
      </dgm:t>
    </dgm:pt>
    <dgm:pt modelId="{43312A57-11E2-4168-ADF7-70B99FC9F91F}" type="parTrans" cxnId="{7BECB424-252E-4FBE-9CC3-F77D4F35BA4B}">
      <dgm:prSet/>
      <dgm:spPr/>
      <dgm:t>
        <a:bodyPr/>
        <a:lstStyle/>
        <a:p>
          <a:endParaRPr lang="ru-RU"/>
        </a:p>
      </dgm:t>
    </dgm:pt>
    <dgm:pt modelId="{18F86573-0D28-4ADC-B82D-106CE237BE4A}" type="sibTrans" cxnId="{7BECB424-252E-4FBE-9CC3-F77D4F35BA4B}">
      <dgm:prSet/>
      <dgm:spPr/>
      <dgm:t>
        <a:bodyPr/>
        <a:lstStyle/>
        <a:p>
          <a:endParaRPr lang="ru-RU"/>
        </a:p>
      </dgm:t>
    </dgm:pt>
    <dgm:pt modelId="{CD70D48F-B8E9-45F9-AC50-EB4019D7E844}">
      <dgm:prSet phldrT="[Текст]"/>
      <dgm:spPr/>
      <dgm:t>
        <a:bodyPr/>
        <a:lstStyle/>
        <a:p>
          <a:r>
            <a:rPr lang="ru-RU" dirty="0" smtClean="0"/>
            <a:t>Дистанционное  взаимодействие</a:t>
          </a:r>
          <a:endParaRPr lang="ru-RU" dirty="0"/>
        </a:p>
      </dgm:t>
    </dgm:pt>
    <dgm:pt modelId="{086D4216-8C8E-4AE9-97E0-6F856D6FD6AE}" type="parTrans" cxnId="{EA89BA4C-53D9-4F0F-B05B-ECCAAD6798DD}">
      <dgm:prSet/>
      <dgm:spPr/>
      <dgm:t>
        <a:bodyPr/>
        <a:lstStyle/>
        <a:p>
          <a:endParaRPr lang="ru-RU"/>
        </a:p>
      </dgm:t>
    </dgm:pt>
    <dgm:pt modelId="{88DAAEBA-57F0-4D53-B67C-F4713B9CEDC8}" type="sibTrans" cxnId="{EA89BA4C-53D9-4F0F-B05B-ECCAAD6798DD}">
      <dgm:prSet/>
      <dgm:spPr/>
      <dgm:t>
        <a:bodyPr/>
        <a:lstStyle/>
        <a:p>
          <a:endParaRPr lang="ru-RU"/>
        </a:p>
      </dgm:t>
    </dgm:pt>
    <dgm:pt modelId="{93FBC798-7E36-48B2-AEBA-C976B4D793ED}">
      <dgm:prSet phldrT="[Текст]"/>
      <dgm:spPr/>
      <dgm:t>
        <a:bodyPr/>
        <a:lstStyle/>
        <a:p>
          <a:r>
            <a:rPr lang="ru-RU" dirty="0" smtClean="0"/>
            <a:t>«Страна чтения»</a:t>
          </a:r>
          <a:endParaRPr lang="ru-RU" dirty="0"/>
        </a:p>
      </dgm:t>
    </dgm:pt>
    <dgm:pt modelId="{DA5EAEBE-24B6-4515-AFCC-362417509CE9}" type="parTrans" cxnId="{833CD6FE-BD83-4D39-9857-9F1B9BE41414}">
      <dgm:prSet/>
      <dgm:spPr/>
      <dgm:t>
        <a:bodyPr/>
        <a:lstStyle/>
        <a:p>
          <a:endParaRPr lang="ru-RU"/>
        </a:p>
      </dgm:t>
    </dgm:pt>
    <dgm:pt modelId="{3A6EED50-4BAA-4802-B6AD-C78FEB5BCAE5}" type="sibTrans" cxnId="{833CD6FE-BD83-4D39-9857-9F1B9BE41414}">
      <dgm:prSet/>
      <dgm:spPr/>
      <dgm:t>
        <a:bodyPr/>
        <a:lstStyle/>
        <a:p>
          <a:endParaRPr lang="ru-RU"/>
        </a:p>
      </dgm:t>
    </dgm:pt>
    <dgm:pt modelId="{FF589DD6-BF38-488E-9E27-E4ED43E9DD80}">
      <dgm:prSet phldrT="[Текст]"/>
      <dgm:spPr/>
      <dgm:t>
        <a:bodyPr/>
        <a:lstStyle/>
        <a:p>
          <a:r>
            <a:rPr lang="ru-RU" dirty="0" smtClean="0"/>
            <a:t>«От понятия к тексту»</a:t>
          </a:r>
          <a:endParaRPr lang="ru-RU" dirty="0"/>
        </a:p>
      </dgm:t>
    </dgm:pt>
    <dgm:pt modelId="{7C49ED04-7E99-42BF-923A-9F4B06A81591}" type="parTrans" cxnId="{FD1DF82E-40BE-400A-ACE8-E2B0A491FE14}">
      <dgm:prSet/>
      <dgm:spPr/>
      <dgm:t>
        <a:bodyPr/>
        <a:lstStyle/>
        <a:p>
          <a:endParaRPr lang="ru-RU"/>
        </a:p>
      </dgm:t>
    </dgm:pt>
    <dgm:pt modelId="{168FF7F0-D634-42E8-A654-CA4BB7752EE7}" type="sibTrans" cxnId="{FD1DF82E-40BE-400A-ACE8-E2B0A491FE14}">
      <dgm:prSet/>
      <dgm:spPr/>
      <dgm:t>
        <a:bodyPr/>
        <a:lstStyle/>
        <a:p>
          <a:endParaRPr lang="ru-RU"/>
        </a:p>
      </dgm:t>
    </dgm:pt>
    <dgm:pt modelId="{66AFB9BB-388B-40A2-8EA6-E065E3887FA5}">
      <dgm:prSet phldrT="[Текст]"/>
      <dgm:spPr/>
      <dgm:t>
        <a:bodyPr/>
        <a:lstStyle/>
        <a:p>
          <a:r>
            <a:rPr lang="ru-RU" dirty="0" smtClean="0"/>
            <a:t>«Литературная викторина»</a:t>
          </a:r>
          <a:endParaRPr lang="ru-RU" dirty="0"/>
        </a:p>
      </dgm:t>
    </dgm:pt>
    <dgm:pt modelId="{B909C8FF-6104-4F13-B804-2C5BB5157A85}" type="parTrans" cxnId="{797105D1-78E3-46FD-8DA0-61816E20B9E1}">
      <dgm:prSet/>
      <dgm:spPr/>
      <dgm:t>
        <a:bodyPr/>
        <a:lstStyle/>
        <a:p>
          <a:endParaRPr lang="ru-RU"/>
        </a:p>
      </dgm:t>
    </dgm:pt>
    <dgm:pt modelId="{29BA6605-51AA-4398-A3D8-0F8172975B27}" type="sibTrans" cxnId="{797105D1-78E3-46FD-8DA0-61816E20B9E1}">
      <dgm:prSet/>
      <dgm:spPr/>
      <dgm:t>
        <a:bodyPr/>
        <a:lstStyle/>
        <a:p>
          <a:endParaRPr lang="ru-RU"/>
        </a:p>
      </dgm:t>
    </dgm:pt>
    <dgm:pt modelId="{BC121005-E550-4BE2-9C57-4EF8DE9B5F5A}" type="pres">
      <dgm:prSet presAssocID="{F0DB53C2-0586-4F1F-B7ED-2C224DD0673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E61F61C-DAC6-428C-8D51-B2E96AAFC7EE}" type="pres">
      <dgm:prSet presAssocID="{ECF7BBE4-0926-4A57-BF62-EE169BD0CE08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17C43CE-D104-4B7E-B433-D9088E0278EE}" type="pres">
      <dgm:prSet presAssocID="{ECF7BBE4-0926-4A57-BF62-EE169BD0CE08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D159AB4-8153-49E1-8330-467438324A27}" type="pres">
      <dgm:prSet presAssocID="{CD70D48F-B8E9-45F9-AC50-EB4019D7E844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6E2BD5-B050-4E9A-881C-794EADFD317E}" type="pres">
      <dgm:prSet presAssocID="{CD70D48F-B8E9-45F9-AC50-EB4019D7E844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97105D1-78E3-46FD-8DA0-61816E20B9E1}" srcId="{CD70D48F-B8E9-45F9-AC50-EB4019D7E844}" destId="{66AFB9BB-388B-40A2-8EA6-E065E3887FA5}" srcOrd="2" destOrd="0" parTransId="{B909C8FF-6104-4F13-B804-2C5BB5157A85}" sibTransId="{29BA6605-51AA-4398-A3D8-0F8172975B27}"/>
    <dgm:cxn modelId="{9D3F123F-F7F7-4008-A4AF-70BF17F7402E}" srcId="{F0DB53C2-0586-4F1F-B7ED-2C224DD06735}" destId="{ECF7BBE4-0926-4A57-BF62-EE169BD0CE08}" srcOrd="0" destOrd="0" parTransId="{ECFAB311-1C48-41F2-9E3B-CBB1BBB0E35A}" sibTransId="{A1E8E020-A1F3-4B7C-8FD9-F172A9B4F2C3}"/>
    <dgm:cxn modelId="{070E0C87-34FA-4F29-AAEE-AB9C64AA5885}" type="presOf" srcId="{CD70D48F-B8E9-45F9-AC50-EB4019D7E844}" destId="{FD159AB4-8153-49E1-8330-467438324A27}" srcOrd="0" destOrd="0" presId="urn:microsoft.com/office/officeart/2005/8/layout/vList2"/>
    <dgm:cxn modelId="{F5C65379-56BA-490D-9AA3-A1E69A890B94}" type="presOf" srcId="{66AFB9BB-388B-40A2-8EA6-E065E3887FA5}" destId="{F36E2BD5-B050-4E9A-881C-794EADFD317E}" srcOrd="0" destOrd="2" presId="urn:microsoft.com/office/officeart/2005/8/layout/vList2"/>
    <dgm:cxn modelId="{833CD6FE-BD83-4D39-9857-9F1B9BE41414}" srcId="{CD70D48F-B8E9-45F9-AC50-EB4019D7E844}" destId="{93FBC798-7E36-48B2-AEBA-C976B4D793ED}" srcOrd="0" destOrd="0" parTransId="{DA5EAEBE-24B6-4515-AFCC-362417509CE9}" sibTransId="{3A6EED50-4BAA-4802-B6AD-C78FEB5BCAE5}"/>
    <dgm:cxn modelId="{D15540D6-0A95-44F8-806D-82011BDD358E}" type="presOf" srcId="{E5CF1343-23F3-4123-83B8-B3BC294B169A}" destId="{417C43CE-D104-4B7E-B433-D9088E0278EE}" srcOrd="0" destOrd="0" presId="urn:microsoft.com/office/officeart/2005/8/layout/vList2"/>
    <dgm:cxn modelId="{895C88B4-001B-4E1C-A495-F868B77BC763}" srcId="{ECF7BBE4-0926-4A57-BF62-EE169BD0CE08}" destId="{E5CF1343-23F3-4123-83B8-B3BC294B169A}" srcOrd="0" destOrd="0" parTransId="{1DBDFD06-25D6-45B6-837E-A2E6C337CC5E}" sibTransId="{26893B71-0717-4D69-A032-559A3CE44859}"/>
    <dgm:cxn modelId="{FE13CCA5-A8EF-480A-BEEC-36B2284E5C6D}" type="presOf" srcId="{FF589DD6-BF38-488E-9E27-E4ED43E9DD80}" destId="{F36E2BD5-B050-4E9A-881C-794EADFD317E}" srcOrd="0" destOrd="1" presId="urn:microsoft.com/office/officeart/2005/8/layout/vList2"/>
    <dgm:cxn modelId="{2593391C-2372-4E06-A019-4240A717A61E}" type="presOf" srcId="{9E8197B1-BA3C-46CB-A410-E83FB3F7E42B}" destId="{417C43CE-D104-4B7E-B433-D9088E0278EE}" srcOrd="0" destOrd="1" presId="urn:microsoft.com/office/officeart/2005/8/layout/vList2"/>
    <dgm:cxn modelId="{FD1DF82E-40BE-400A-ACE8-E2B0A491FE14}" srcId="{CD70D48F-B8E9-45F9-AC50-EB4019D7E844}" destId="{FF589DD6-BF38-488E-9E27-E4ED43E9DD80}" srcOrd="1" destOrd="0" parTransId="{7C49ED04-7E99-42BF-923A-9F4B06A81591}" sibTransId="{168FF7F0-D634-42E8-A654-CA4BB7752EE7}"/>
    <dgm:cxn modelId="{7BECB424-252E-4FBE-9CC3-F77D4F35BA4B}" srcId="{ECF7BBE4-0926-4A57-BF62-EE169BD0CE08}" destId="{9E8197B1-BA3C-46CB-A410-E83FB3F7E42B}" srcOrd="1" destOrd="0" parTransId="{43312A57-11E2-4168-ADF7-70B99FC9F91F}" sibTransId="{18F86573-0D28-4ADC-B82D-106CE237BE4A}"/>
    <dgm:cxn modelId="{B08E2BD1-D12D-46AC-8224-76199CC84D35}" type="presOf" srcId="{ECF7BBE4-0926-4A57-BF62-EE169BD0CE08}" destId="{FE61F61C-DAC6-428C-8D51-B2E96AAFC7EE}" srcOrd="0" destOrd="0" presId="urn:microsoft.com/office/officeart/2005/8/layout/vList2"/>
    <dgm:cxn modelId="{EA89BA4C-53D9-4F0F-B05B-ECCAAD6798DD}" srcId="{F0DB53C2-0586-4F1F-B7ED-2C224DD06735}" destId="{CD70D48F-B8E9-45F9-AC50-EB4019D7E844}" srcOrd="1" destOrd="0" parTransId="{086D4216-8C8E-4AE9-97E0-6F856D6FD6AE}" sibTransId="{88DAAEBA-57F0-4D53-B67C-F4713B9CEDC8}"/>
    <dgm:cxn modelId="{675E0CDE-ED42-45D4-B5A8-E75497F48C5F}" type="presOf" srcId="{93FBC798-7E36-48B2-AEBA-C976B4D793ED}" destId="{F36E2BD5-B050-4E9A-881C-794EADFD317E}" srcOrd="0" destOrd="0" presId="urn:microsoft.com/office/officeart/2005/8/layout/vList2"/>
    <dgm:cxn modelId="{F5C50D3B-89BB-40E6-9EFC-1F1A2BF62649}" type="presOf" srcId="{F0DB53C2-0586-4F1F-B7ED-2C224DD06735}" destId="{BC121005-E550-4BE2-9C57-4EF8DE9B5F5A}" srcOrd="0" destOrd="0" presId="urn:microsoft.com/office/officeart/2005/8/layout/vList2"/>
    <dgm:cxn modelId="{AC762461-824F-45E3-B483-2C7D8B77B05A}" type="presParOf" srcId="{BC121005-E550-4BE2-9C57-4EF8DE9B5F5A}" destId="{FE61F61C-DAC6-428C-8D51-B2E96AAFC7EE}" srcOrd="0" destOrd="0" presId="urn:microsoft.com/office/officeart/2005/8/layout/vList2"/>
    <dgm:cxn modelId="{4DE4D1C9-1527-44C2-974B-B7D97A8AD818}" type="presParOf" srcId="{BC121005-E550-4BE2-9C57-4EF8DE9B5F5A}" destId="{417C43CE-D104-4B7E-B433-D9088E0278EE}" srcOrd="1" destOrd="0" presId="urn:microsoft.com/office/officeart/2005/8/layout/vList2"/>
    <dgm:cxn modelId="{438F827F-1A0F-4C34-AC9C-6F101B615EE2}" type="presParOf" srcId="{BC121005-E550-4BE2-9C57-4EF8DE9B5F5A}" destId="{FD159AB4-8153-49E1-8330-467438324A27}" srcOrd="2" destOrd="0" presId="urn:microsoft.com/office/officeart/2005/8/layout/vList2"/>
    <dgm:cxn modelId="{84154484-ED91-43C3-A529-6049C9AD95A5}" type="presParOf" srcId="{BC121005-E550-4BE2-9C57-4EF8DE9B5F5A}" destId="{F36E2BD5-B050-4E9A-881C-794EADFD317E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5462464-DC7D-43B3-9DBF-C068977278B8}">
      <dsp:nvSpPr>
        <dsp:cNvPr id="0" name=""/>
        <dsp:cNvSpPr/>
      </dsp:nvSpPr>
      <dsp:spPr>
        <a:xfrm>
          <a:off x="2068111" y="0"/>
          <a:ext cx="1378741" cy="1095367"/>
        </a:xfrm>
        <a:prstGeom prst="trapezoid">
          <a:avLst>
            <a:gd name="adj" fmla="val 62935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/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/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kern="1200" dirty="0"/>
            <a:t>Решение проблем</a:t>
          </a:r>
        </a:p>
      </dsp:txBody>
      <dsp:txXfrm>
        <a:off x="2068111" y="0"/>
        <a:ext cx="1378741" cy="1095367"/>
      </dsp:txXfrm>
    </dsp:sp>
    <dsp:sp modelId="{284DFEA6-C332-47ED-BE27-A044ACB563FB}">
      <dsp:nvSpPr>
        <dsp:cNvPr id="0" name=""/>
        <dsp:cNvSpPr/>
      </dsp:nvSpPr>
      <dsp:spPr>
        <a:xfrm>
          <a:off x="1378741" y="1095367"/>
          <a:ext cx="2757482" cy="1095367"/>
        </a:xfrm>
        <a:prstGeom prst="trapezoid">
          <a:avLst>
            <a:gd name="adj" fmla="val 62935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/>
            <a:t>Качественные изменения</a:t>
          </a:r>
        </a:p>
      </dsp:txBody>
      <dsp:txXfrm>
        <a:off x="1861300" y="1095367"/>
        <a:ext cx="1792363" cy="1095367"/>
      </dsp:txXfrm>
    </dsp:sp>
    <dsp:sp modelId="{CB206763-E669-46EC-8101-5B3220D2240D}">
      <dsp:nvSpPr>
        <dsp:cNvPr id="0" name=""/>
        <dsp:cNvSpPr/>
      </dsp:nvSpPr>
      <dsp:spPr>
        <a:xfrm>
          <a:off x="689370" y="2190734"/>
          <a:ext cx="4136222" cy="1095367"/>
        </a:xfrm>
        <a:prstGeom prst="trapezoid">
          <a:avLst>
            <a:gd name="adj" fmla="val 62935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err="1"/>
            <a:t>Компетентностный</a:t>
          </a:r>
          <a:r>
            <a:rPr lang="ru-RU" sz="1800" kern="1200" dirty="0"/>
            <a:t> подход к образованию</a:t>
          </a:r>
        </a:p>
      </dsp:txBody>
      <dsp:txXfrm>
        <a:off x="1413209" y="2190734"/>
        <a:ext cx="2688544" cy="1095367"/>
      </dsp:txXfrm>
    </dsp:sp>
    <dsp:sp modelId="{354BD40C-49AE-41C0-A26D-5FECC2715CB4}">
      <dsp:nvSpPr>
        <dsp:cNvPr id="0" name=""/>
        <dsp:cNvSpPr/>
      </dsp:nvSpPr>
      <dsp:spPr>
        <a:xfrm>
          <a:off x="0" y="3286101"/>
          <a:ext cx="5514964" cy="1095367"/>
        </a:xfrm>
        <a:prstGeom prst="trapezoid">
          <a:avLst>
            <a:gd name="adj" fmla="val 62935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Чтение – основа образования, обучения и воспитания</a:t>
          </a:r>
          <a:endParaRPr lang="ru-RU" sz="1800" kern="1200" dirty="0"/>
        </a:p>
      </dsp:txBody>
      <dsp:txXfrm>
        <a:off x="965118" y="3286101"/>
        <a:ext cx="3584726" cy="1095367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301AB6C-5733-4EE8-B46A-5E3AD186D454}">
      <dsp:nvSpPr>
        <dsp:cNvPr id="0" name=""/>
        <dsp:cNvSpPr/>
      </dsp:nvSpPr>
      <dsp:spPr>
        <a:xfrm>
          <a:off x="2052797" y="0"/>
          <a:ext cx="5648003" cy="5648003"/>
        </a:xfrm>
        <a:prstGeom prst="quadArrow">
          <a:avLst>
            <a:gd name="adj1" fmla="val 2000"/>
            <a:gd name="adj2" fmla="val 4000"/>
            <a:gd name="adj3" fmla="val 5000"/>
          </a:avLst>
        </a:prstGeom>
        <a:solidFill>
          <a:srgbClr val="FF99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3D7C57F-C103-452E-8584-DA5D802838CD}">
      <dsp:nvSpPr>
        <dsp:cNvPr id="0" name=""/>
        <dsp:cNvSpPr/>
      </dsp:nvSpPr>
      <dsp:spPr>
        <a:xfrm>
          <a:off x="2419918" y="367120"/>
          <a:ext cx="2259201" cy="2259201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accent6">
                  <a:lumMod val="50000"/>
                </a:schemeClr>
              </a:solidFill>
            </a:rPr>
            <a:t>Пространство школы</a:t>
          </a:r>
          <a:endParaRPr lang="ru-RU" sz="2400" b="1" kern="1200" dirty="0">
            <a:solidFill>
              <a:schemeClr val="accent6">
                <a:lumMod val="50000"/>
              </a:schemeClr>
            </a:solidFill>
          </a:endParaRPr>
        </a:p>
      </dsp:txBody>
      <dsp:txXfrm>
        <a:off x="2419918" y="367120"/>
        <a:ext cx="2259201" cy="2259201"/>
      </dsp:txXfrm>
    </dsp:sp>
    <dsp:sp modelId="{3CFFCE84-ACC6-4518-A5D4-AF48FC4E4B49}">
      <dsp:nvSpPr>
        <dsp:cNvPr id="0" name=""/>
        <dsp:cNvSpPr/>
      </dsp:nvSpPr>
      <dsp:spPr>
        <a:xfrm>
          <a:off x="5074479" y="367120"/>
          <a:ext cx="2259201" cy="2259201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1" kern="1200" dirty="0" smtClean="0">
              <a:solidFill>
                <a:schemeClr val="accent6">
                  <a:lumMod val="50000"/>
                </a:schemeClr>
              </a:solidFill>
            </a:rPr>
            <a:t>Урочная и внеурочная деятельность</a:t>
          </a:r>
          <a:endParaRPr lang="ru-RU" sz="2300" b="1" kern="1200" dirty="0">
            <a:solidFill>
              <a:schemeClr val="accent6">
                <a:lumMod val="50000"/>
              </a:schemeClr>
            </a:solidFill>
          </a:endParaRPr>
        </a:p>
      </dsp:txBody>
      <dsp:txXfrm>
        <a:off x="5074479" y="367120"/>
        <a:ext cx="2259201" cy="2259201"/>
      </dsp:txXfrm>
    </dsp:sp>
    <dsp:sp modelId="{DC4DC85C-E4EA-4171-A234-54BCFC05D89E}">
      <dsp:nvSpPr>
        <dsp:cNvPr id="0" name=""/>
        <dsp:cNvSpPr/>
      </dsp:nvSpPr>
      <dsp:spPr>
        <a:xfrm>
          <a:off x="2419918" y="3021681"/>
          <a:ext cx="2259201" cy="2259201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1" kern="1200" dirty="0" smtClean="0">
              <a:solidFill>
                <a:schemeClr val="accent6">
                  <a:lumMod val="50000"/>
                </a:schemeClr>
              </a:solidFill>
            </a:rPr>
            <a:t>Работа библиотеки</a:t>
          </a:r>
          <a:endParaRPr lang="ru-RU" sz="2300" b="1" kern="1200" dirty="0">
            <a:solidFill>
              <a:schemeClr val="accent6">
                <a:lumMod val="50000"/>
              </a:schemeClr>
            </a:solidFill>
          </a:endParaRPr>
        </a:p>
      </dsp:txBody>
      <dsp:txXfrm>
        <a:off x="2419918" y="3021681"/>
        <a:ext cx="2259201" cy="2259201"/>
      </dsp:txXfrm>
    </dsp:sp>
    <dsp:sp modelId="{658BFFA7-A4AF-4F78-A7E5-C8CD69152D51}">
      <dsp:nvSpPr>
        <dsp:cNvPr id="0" name=""/>
        <dsp:cNvSpPr/>
      </dsp:nvSpPr>
      <dsp:spPr>
        <a:xfrm>
          <a:off x="5074479" y="3021681"/>
          <a:ext cx="2259201" cy="2259201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1" kern="1200" dirty="0" smtClean="0">
              <a:solidFill>
                <a:schemeClr val="accent6">
                  <a:lumMod val="50000"/>
                </a:schemeClr>
              </a:solidFill>
            </a:rPr>
            <a:t>Направление методической работы</a:t>
          </a:r>
          <a:endParaRPr lang="ru-RU" sz="2300" b="1" kern="1200" dirty="0">
            <a:solidFill>
              <a:schemeClr val="accent6">
                <a:lumMod val="50000"/>
              </a:schemeClr>
            </a:solidFill>
          </a:endParaRPr>
        </a:p>
      </dsp:txBody>
      <dsp:txXfrm>
        <a:off x="5074479" y="3021681"/>
        <a:ext cx="2259201" cy="2259201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92A19EF-189C-44FC-BAC8-10261DD618A9}">
      <dsp:nvSpPr>
        <dsp:cNvPr id="0" name=""/>
        <dsp:cNvSpPr/>
      </dsp:nvSpPr>
      <dsp:spPr>
        <a:xfrm rot="5400000">
          <a:off x="4040753" y="131365"/>
          <a:ext cx="1991025" cy="1732192"/>
        </a:xfrm>
        <a:prstGeom prst="hexagon">
          <a:avLst>
            <a:gd name="adj" fmla="val 25000"/>
            <a:gd name="vf" fmla="val 11547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</a:rPr>
            <a:t>Семинары-практикумы</a:t>
          </a:r>
          <a:endParaRPr lang="ru-RU" sz="1600" kern="1200" dirty="0">
            <a:solidFill>
              <a:schemeClr val="tx1"/>
            </a:solidFill>
          </a:endParaRPr>
        </a:p>
      </dsp:txBody>
      <dsp:txXfrm rot="5400000">
        <a:off x="4040753" y="131365"/>
        <a:ext cx="1991025" cy="1732192"/>
      </dsp:txXfrm>
    </dsp:sp>
    <dsp:sp modelId="{34E90216-6D03-48ED-AEB8-9783C6785D09}">
      <dsp:nvSpPr>
        <dsp:cNvPr id="0" name=""/>
        <dsp:cNvSpPr/>
      </dsp:nvSpPr>
      <dsp:spPr>
        <a:xfrm>
          <a:off x="5954925" y="400153"/>
          <a:ext cx="2221984" cy="11946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i="1" kern="1200" dirty="0" smtClean="0"/>
            <a:t>Постоянно действующие</a:t>
          </a:r>
          <a:endParaRPr lang="ru-RU" sz="1400" i="1" kern="1200" dirty="0"/>
        </a:p>
      </dsp:txBody>
      <dsp:txXfrm>
        <a:off x="5954925" y="400153"/>
        <a:ext cx="2221984" cy="1194615"/>
      </dsp:txXfrm>
    </dsp:sp>
    <dsp:sp modelId="{7713A702-DDEB-4490-84BA-59299A44890A}">
      <dsp:nvSpPr>
        <dsp:cNvPr id="0" name=""/>
        <dsp:cNvSpPr/>
      </dsp:nvSpPr>
      <dsp:spPr>
        <a:xfrm rot="5400000">
          <a:off x="2169986" y="131365"/>
          <a:ext cx="1991025" cy="1732192"/>
        </a:xfrm>
        <a:prstGeom prst="hexagon">
          <a:avLst>
            <a:gd name="adj" fmla="val 25000"/>
            <a:gd name="vf" fmla="val 11547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600" kern="1200" dirty="0" smtClean="0">
              <a:solidFill>
                <a:schemeClr val="tx1"/>
              </a:solidFill>
            </a:rPr>
            <a:t>Мастер-классы</a:t>
          </a:r>
        </a:p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kern="1200" dirty="0"/>
        </a:p>
      </dsp:txBody>
      <dsp:txXfrm rot="5400000">
        <a:off x="2169986" y="131365"/>
        <a:ext cx="1991025" cy="1732192"/>
      </dsp:txXfrm>
    </dsp:sp>
    <dsp:sp modelId="{DF3689BE-9FDB-495F-8813-80C7D1B617DB}">
      <dsp:nvSpPr>
        <dsp:cNvPr id="0" name=""/>
        <dsp:cNvSpPr/>
      </dsp:nvSpPr>
      <dsp:spPr>
        <a:xfrm rot="5400000">
          <a:off x="3101785" y="1821347"/>
          <a:ext cx="1991025" cy="1732192"/>
        </a:xfrm>
        <a:prstGeom prst="hexagon">
          <a:avLst>
            <a:gd name="adj" fmla="val 25000"/>
            <a:gd name="vf" fmla="val 11547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600" kern="1200" dirty="0" err="1" smtClean="0">
              <a:solidFill>
                <a:schemeClr val="tx1"/>
              </a:solidFill>
            </a:rPr>
            <a:t>Методиче-ские</a:t>
          </a:r>
          <a:r>
            <a:rPr lang="ru-RU" sz="1600" kern="1200" dirty="0" smtClean="0">
              <a:solidFill>
                <a:schemeClr val="tx1"/>
              </a:solidFill>
            </a:rPr>
            <a:t> Фестивали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>
            <a:solidFill>
              <a:schemeClr val="tx1"/>
            </a:solidFill>
          </a:endParaRPr>
        </a:p>
      </dsp:txBody>
      <dsp:txXfrm rot="5400000">
        <a:off x="3101785" y="1821347"/>
        <a:ext cx="1991025" cy="1732192"/>
      </dsp:txXfrm>
    </dsp:sp>
    <dsp:sp modelId="{F57E8249-CA8D-4ECF-9A39-88BF23037F6B}">
      <dsp:nvSpPr>
        <dsp:cNvPr id="0" name=""/>
        <dsp:cNvSpPr/>
      </dsp:nvSpPr>
      <dsp:spPr>
        <a:xfrm>
          <a:off x="1009218" y="2090135"/>
          <a:ext cx="2150307" cy="11946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i="1" kern="1200" dirty="0" smtClean="0"/>
            <a:t>Обмен опытом</a:t>
          </a:r>
          <a:endParaRPr lang="ru-RU" sz="1400" i="1" kern="1200" dirty="0"/>
        </a:p>
      </dsp:txBody>
      <dsp:txXfrm>
        <a:off x="1009218" y="2090135"/>
        <a:ext cx="2150307" cy="1194615"/>
      </dsp:txXfrm>
    </dsp:sp>
    <dsp:sp modelId="{C5FF9B9B-A8D6-4ED4-9219-D85C908370CF}">
      <dsp:nvSpPr>
        <dsp:cNvPr id="0" name=""/>
        <dsp:cNvSpPr/>
      </dsp:nvSpPr>
      <dsp:spPr>
        <a:xfrm rot="5400000">
          <a:off x="4972553" y="1821347"/>
          <a:ext cx="1991025" cy="1732192"/>
        </a:xfrm>
        <a:prstGeom prst="hexagon">
          <a:avLst>
            <a:gd name="adj" fmla="val 25000"/>
            <a:gd name="vf" fmla="val 11547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</a:rPr>
            <a:t>Участие в </a:t>
          </a:r>
          <a:r>
            <a:rPr lang="ru-RU" sz="1600" kern="1200" dirty="0" err="1" smtClean="0">
              <a:solidFill>
                <a:schemeClr val="tx1"/>
              </a:solidFill>
            </a:rPr>
            <a:t>вебинарах</a:t>
          </a:r>
          <a:endParaRPr lang="ru-RU" sz="1600" kern="1200" dirty="0">
            <a:solidFill>
              <a:schemeClr val="tx1"/>
            </a:solidFill>
          </a:endParaRPr>
        </a:p>
      </dsp:txBody>
      <dsp:txXfrm rot="5400000">
        <a:off x="4972553" y="1821347"/>
        <a:ext cx="1991025" cy="1732192"/>
      </dsp:txXfrm>
    </dsp:sp>
    <dsp:sp modelId="{A3218F38-483E-462D-888F-71BCDC1941F1}">
      <dsp:nvSpPr>
        <dsp:cNvPr id="0" name=""/>
        <dsp:cNvSpPr/>
      </dsp:nvSpPr>
      <dsp:spPr>
        <a:xfrm rot="5400000">
          <a:off x="4040753" y="3461416"/>
          <a:ext cx="1991025" cy="1832018"/>
        </a:xfrm>
        <a:prstGeom prst="hexagon">
          <a:avLst>
            <a:gd name="adj" fmla="val 25000"/>
            <a:gd name="vf" fmla="val 11547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600" kern="1200" dirty="0" smtClean="0">
              <a:solidFill>
                <a:schemeClr val="tx1"/>
              </a:solidFill>
            </a:rPr>
            <a:t>Электронная база уроков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>
            <a:solidFill>
              <a:schemeClr val="tx1"/>
            </a:solidFill>
          </a:endParaRPr>
        </a:p>
      </dsp:txBody>
      <dsp:txXfrm rot="5400000">
        <a:off x="4040753" y="3461416"/>
        <a:ext cx="1991025" cy="1832018"/>
      </dsp:txXfrm>
    </dsp:sp>
    <dsp:sp modelId="{2AA99520-1073-4994-9AC5-8E5C61F1947E}">
      <dsp:nvSpPr>
        <dsp:cNvPr id="0" name=""/>
        <dsp:cNvSpPr/>
      </dsp:nvSpPr>
      <dsp:spPr>
        <a:xfrm>
          <a:off x="5954925" y="3780118"/>
          <a:ext cx="2221984" cy="11946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i="1" kern="1200" dirty="0" smtClean="0"/>
            <a:t>Регулярно пополняемая</a:t>
          </a:r>
          <a:endParaRPr lang="ru-RU" sz="1400" i="1" kern="1200" dirty="0"/>
        </a:p>
      </dsp:txBody>
      <dsp:txXfrm>
        <a:off x="5954925" y="3780118"/>
        <a:ext cx="2221984" cy="1194615"/>
      </dsp:txXfrm>
    </dsp:sp>
    <dsp:sp modelId="{166E186A-096D-4266-BBF8-C9A7F996FAA0}">
      <dsp:nvSpPr>
        <dsp:cNvPr id="0" name=""/>
        <dsp:cNvSpPr/>
      </dsp:nvSpPr>
      <dsp:spPr>
        <a:xfrm rot="5400000">
          <a:off x="2169986" y="3511329"/>
          <a:ext cx="1991025" cy="1732192"/>
        </a:xfrm>
        <a:prstGeom prst="hexagon">
          <a:avLst>
            <a:gd name="adj" fmla="val 25000"/>
            <a:gd name="vf" fmla="val 11547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>
            <a:solidFill>
              <a:schemeClr val="tx1"/>
            </a:solidFill>
          </a:endParaRPr>
        </a:p>
      </dsp:txBody>
      <dsp:txXfrm rot="5400000">
        <a:off x="2169986" y="3511329"/>
        <a:ext cx="1991025" cy="1732192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239C052-9061-4EAB-B889-D3261D9FDCFB}">
      <dsp:nvSpPr>
        <dsp:cNvPr id="0" name=""/>
        <dsp:cNvSpPr/>
      </dsp:nvSpPr>
      <dsp:spPr>
        <a:xfrm>
          <a:off x="1392" y="949681"/>
          <a:ext cx="2715582" cy="1086232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26670" bIns="533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tx1"/>
              </a:solidFill>
            </a:rPr>
            <a:t>Базовые</a:t>
          </a:r>
          <a:endParaRPr lang="ru-RU" sz="2000" kern="1200" dirty="0">
            <a:solidFill>
              <a:schemeClr val="tx1"/>
            </a:solidFill>
          </a:endParaRPr>
        </a:p>
      </dsp:txBody>
      <dsp:txXfrm>
        <a:off x="1392" y="949681"/>
        <a:ext cx="2715582" cy="1086232"/>
      </dsp:txXfrm>
    </dsp:sp>
    <dsp:sp modelId="{6F44C657-8255-4456-9F45-A5EBC868B722}">
      <dsp:nvSpPr>
        <dsp:cNvPr id="0" name=""/>
        <dsp:cNvSpPr/>
      </dsp:nvSpPr>
      <dsp:spPr>
        <a:xfrm>
          <a:off x="2173858" y="949681"/>
          <a:ext cx="2715582" cy="1086232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53340" rIns="26670" bIns="533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tx1"/>
              </a:solidFill>
            </a:rPr>
            <a:t>Умение задавать вопросы</a:t>
          </a:r>
          <a:endParaRPr lang="ru-RU" sz="2000" kern="1200" dirty="0">
            <a:solidFill>
              <a:schemeClr val="tx1"/>
            </a:solidFill>
          </a:endParaRPr>
        </a:p>
      </dsp:txBody>
      <dsp:txXfrm>
        <a:off x="2173858" y="949681"/>
        <a:ext cx="2715582" cy="1086232"/>
      </dsp:txXfrm>
    </dsp:sp>
    <dsp:sp modelId="{95688171-A93B-4075-B41E-49EEC8C3D5FC}">
      <dsp:nvSpPr>
        <dsp:cNvPr id="0" name=""/>
        <dsp:cNvSpPr/>
      </dsp:nvSpPr>
      <dsp:spPr>
        <a:xfrm>
          <a:off x="4369368" y="949681"/>
          <a:ext cx="2715582" cy="1086232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53340" rIns="26670" bIns="533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tx1"/>
              </a:solidFill>
            </a:rPr>
            <a:t>Сравнение</a:t>
          </a:r>
          <a:endParaRPr lang="ru-RU" sz="2000" kern="1200" dirty="0">
            <a:solidFill>
              <a:schemeClr val="tx1"/>
            </a:solidFill>
          </a:endParaRPr>
        </a:p>
      </dsp:txBody>
      <dsp:txXfrm>
        <a:off x="4369368" y="949681"/>
        <a:ext cx="2715582" cy="1086232"/>
      </dsp:txXfrm>
    </dsp:sp>
    <dsp:sp modelId="{518475C4-602C-47E2-A982-66135EF6BA75}">
      <dsp:nvSpPr>
        <dsp:cNvPr id="0" name=""/>
        <dsp:cNvSpPr/>
      </dsp:nvSpPr>
      <dsp:spPr>
        <a:xfrm>
          <a:off x="6518789" y="949681"/>
          <a:ext cx="2715582" cy="1086232"/>
        </a:xfrm>
        <a:prstGeom prst="chevr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53340" rIns="26670" bIns="533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tx1"/>
              </a:solidFill>
            </a:rPr>
            <a:t>Компрессии текста</a:t>
          </a:r>
          <a:endParaRPr lang="ru-RU" sz="2000" kern="1200" dirty="0">
            <a:solidFill>
              <a:schemeClr val="tx1"/>
            </a:solidFill>
          </a:endParaRPr>
        </a:p>
      </dsp:txBody>
      <dsp:txXfrm>
        <a:off x="6518789" y="949681"/>
        <a:ext cx="2715582" cy="1086232"/>
      </dsp:txXfrm>
    </dsp:sp>
    <dsp:sp modelId="{1D22A069-FD56-4772-A1E7-0127E51D64CB}">
      <dsp:nvSpPr>
        <dsp:cNvPr id="0" name=""/>
        <dsp:cNvSpPr/>
      </dsp:nvSpPr>
      <dsp:spPr>
        <a:xfrm>
          <a:off x="8691255" y="949681"/>
          <a:ext cx="2715582" cy="1086232"/>
        </a:xfrm>
        <a:prstGeom prst="chevron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009" tIns="48006" rIns="24003" bIns="4800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</a:rPr>
            <a:t>Развития </a:t>
          </a:r>
          <a:r>
            <a:rPr lang="ru-RU" sz="1800" kern="1200" smtClean="0">
              <a:solidFill>
                <a:schemeClr val="tx1"/>
              </a:solidFill>
            </a:rPr>
            <a:t>исследователь-ской</a:t>
          </a:r>
          <a:r>
            <a:rPr lang="ru-RU" sz="1800" kern="1200" dirty="0" smtClean="0">
              <a:solidFill>
                <a:schemeClr val="tx1"/>
              </a:solidFill>
            </a:rPr>
            <a:t> деятельности</a:t>
          </a:r>
          <a:endParaRPr lang="ru-RU" sz="1800" kern="1200" dirty="0">
            <a:solidFill>
              <a:schemeClr val="tx1"/>
            </a:solidFill>
          </a:endParaRPr>
        </a:p>
      </dsp:txBody>
      <dsp:txXfrm>
        <a:off x="8691255" y="949681"/>
        <a:ext cx="2715582" cy="1086232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408BD2D-5B69-4471-A970-9D67821435DB}">
      <dsp:nvSpPr>
        <dsp:cNvPr id="0" name=""/>
        <dsp:cNvSpPr/>
      </dsp:nvSpPr>
      <dsp:spPr>
        <a:xfrm rot="5400000">
          <a:off x="-162274" y="388777"/>
          <a:ext cx="1081827" cy="757279"/>
        </a:xfrm>
        <a:prstGeom prst="chevron">
          <a:avLst/>
        </a:prstGeom>
        <a:gradFill rotWithShape="0">
          <a:gsLst>
            <a:gs pos="0">
              <a:srgbClr val="C0504D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C0504D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C0504D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 w="9525" cap="flat" cmpd="sng" algn="ctr">
          <a:solidFill>
            <a:srgbClr val="C0504D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ysClr val="window" lastClr="FFFFFF"/>
              </a:solidFill>
              <a:effectLst/>
              <a:latin typeface="Calibri"/>
              <a:ea typeface="+mn-ea"/>
              <a:cs typeface="+mn-cs"/>
            </a:rPr>
            <a:t>1</a:t>
          </a:r>
          <a:endParaRPr lang="ru-RU" sz="1400" b="1" kern="1200" dirty="0">
            <a:solidFill>
              <a:sysClr val="window" lastClr="FFFFFF"/>
            </a:solidFill>
            <a:effectLst/>
            <a:latin typeface="Calibri"/>
            <a:ea typeface="+mn-ea"/>
            <a:cs typeface="+mn-cs"/>
          </a:endParaRPr>
        </a:p>
      </dsp:txBody>
      <dsp:txXfrm rot="5400000">
        <a:off x="-162274" y="388777"/>
        <a:ext cx="1081827" cy="757279"/>
      </dsp:txXfrm>
    </dsp:sp>
    <dsp:sp modelId="{142CD3E9-0A9A-40E0-9240-25234D5A5998}">
      <dsp:nvSpPr>
        <dsp:cNvPr id="0" name=""/>
        <dsp:cNvSpPr/>
      </dsp:nvSpPr>
      <dsp:spPr>
        <a:xfrm rot="5400000">
          <a:off x="4590939" y="-3829867"/>
          <a:ext cx="1148608" cy="8815929"/>
        </a:xfrm>
        <a:prstGeom prst="round2SameRect">
          <a:avLst/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9525" cap="flat" cmpd="sng" algn="ctr">
          <a:solidFill>
            <a:srgbClr val="C0504D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i="1" kern="1200" dirty="0" smtClean="0">
              <a:solidFill>
                <a:schemeClr val="accent6">
                  <a:lumMod val="50000"/>
                </a:schemeClr>
              </a:solidFill>
              <a:latin typeface="Calibri"/>
              <a:ea typeface="+mn-ea"/>
              <a:cs typeface="+mn-cs"/>
            </a:rPr>
            <a:t>Формирование читательских групп</a:t>
          </a:r>
          <a:r>
            <a:rPr lang="ru-RU" sz="2000" b="0" i="1" kern="1200" dirty="0" smtClean="0">
              <a:solidFill>
                <a:schemeClr val="accent6">
                  <a:lumMod val="50000"/>
                </a:schemeClr>
              </a:solidFill>
              <a:latin typeface="Calibri"/>
              <a:ea typeface="+mn-ea"/>
              <a:cs typeface="+mn-cs"/>
            </a:rPr>
            <a:t> </a:t>
          </a:r>
          <a:r>
            <a:rPr lang="ru-RU" sz="2000" b="0" i="1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(</a:t>
          </a:r>
          <a:r>
            <a:rPr lang="ru-RU" sz="1800" b="0" i="1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возраст-интерес к чтению- лидеры чтения-«</a:t>
          </a:r>
          <a:r>
            <a:rPr lang="ru-RU" sz="1800" b="0" i="1" kern="1200" dirty="0" err="1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нечитающие</a:t>
          </a:r>
          <a:r>
            <a:rPr lang="ru-RU" sz="1800" b="0" i="1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» дети</a:t>
          </a:r>
          <a:r>
            <a:rPr lang="ru-RU" sz="2000" b="0" i="1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)</a:t>
          </a:r>
          <a:endParaRPr lang="ru-RU" sz="2800" b="0" i="1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600" b="1" i="1" kern="1200" dirty="0" smtClean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 rot="5400000">
        <a:off x="4590939" y="-3829867"/>
        <a:ext cx="1148608" cy="8815929"/>
      </dsp:txXfrm>
    </dsp:sp>
    <dsp:sp modelId="{F7830D00-A1E4-4B80-8C13-91B677F605FC}">
      <dsp:nvSpPr>
        <dsp:cNvPr id="0" name=""/>
        <dsp:cNvSpPr/>
      </dsp:nvSpPr>
      <dsp:spPr>
        <a:xfrm rot="5400000">
          <a:off x="-162274" y="1444305"/>
          <a:ext cx="1081827" cy="757279"/>
        </a:xfrm>
        <a:prstGeom prst="chevron">
          <a:avLst/>
        </a:prstGeom>
        <a:gradFill rotWithShape="0">
          <a:gsLst>
            <a:gs pos="0">
              <a:srgbClr val="C0504D">
                <a:hueOff val="1560506"/>
                <a:satOff val="-1946"/>
                <a:lumOff val="458"/>
                <a:alphaOff val="0"/>
                <a:shade val="51000"/>
                <a:satMod val="130000"/>
              </a:srgbClr>
            </a:gs>
            <a:gs pos="80000">
              <a:srgbClr val="C0504D">
                <a:hueOff val="1560506"/>
                <a:satOff val="-1946"/>
                <a:lumOff val="458"/>
                <a:alphaOff val="0"/>
                <a:shade val="93000"/>
                <a:satMod val="130000"/>
              </a:srgbClr>
            </a:gs>
            <a:gs pos="100000">
              <a:srgbClr val="C0504D">
                <a:hueOff val="1560506"/>
                <a:satOff val="-1946"/>
                <a:lumOff val="458"/>
                <a:alphaOff val="0"/>
                <a:shade val="94000"/>
                <a:satMod val="135000"/>
              </a:srgbClr>
            </a:gs>
          </a:gsLst>
          <a:lin ang="16200000" scaled="0"/>
        </a:gradFill>
        <a:ln w="9525" cap="flat" cmpd="sng" algn="ctr">
          <a:solidFill>
            <a:srgbClr val="C0504D">
              <a:hueOff val="1560506"/>
              <a:satOff val="-1946"/>
              <a:lumOff val="458"/>
              <a:alphaOff val="0"/>
            </a:srgbClr>
          </a:solidFill>
          <a:prstDash val="solid"/>
          <a:miter lim="800000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2</a:t>
          </a:r>
          <a:endParaRPr lang="ru-RU" sz="1400" b="1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 rot="5400000">
        <a:off x="-162274" y="1444305"/>
        <a:ext cx="1081827" cy="757279"/>
      </dsp:txXfrm>
    </dsp:sp>
    <dsp:sp modelId="{64C734BF-25C6-408E-94F2-4ACDC26EEC1F}">
      <dsp:nvSpPr>
        <dsp:cNvPr id="0" name=""/>
        <dsp:cNvSpPr/>
      </dsp:nvSpPr>
      <dsp:spPr>
        <a:xfrm rot="5400000">
          <a:off x="4732291" y="-2774338"/>
          <a:ext cx="865905" cy="8815929"/>
        </a:xfrm>
        <a:prstGeom prst="round2SameRect">
          <a:avLst/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9525" cap="flat" cmpd="sng" algn="ctr">
          <a:solidFill>
            <a:srgbClr val="C0504D">
              <a:hueOff val="1560506"/>
              <a:satOff val="-1946"/>
              <a:lumOff val="458"/>
              <a:alphaOff val="0"/>
            </a:srgbClr>
          </a:solidFill>
          <a:prstDash val="solid"/>
          <a:miter lim="800000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i="1" kern="1200" dirty="0" smtClean="0">
              <a:solidFill>
                <a:schemeClr val="accent6">
                  <a:lumMod val="50000"/>
                </a:schemeClr>
              </a:solidFill>
              <a:latin typeface="Calibri"/>
              <a:ea typeface="+mn-ea"/>
              <a:cs typeface="+mn-cs"/>
            </a:rPr>
            <a:t>Занятия в читательской группе  </a:t>
          </a:r>
          <a:r>
            <a:rPr lang="ru-RU" sz="1800" b="1" i="1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(</a:t>
          </a:r>
          <a:r>
            <a:rPr lang="ru-RU" sz="1800" b="0" i="1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обучение </a:t>
          </a:r>
          <a:r>
            <a:rPr lang="ru-RU" sz="1800" b="0" i="1" kern="1200" dirty="0" err="1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критериальному</a:t>
          </a:r>
          <a:r>
            <a:rPr lang="ru-RU" sz="1800" b="0" i="1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 оцениванию; составление критериев оценки книги-новинки; отправление критериев в орг. Комитет)</a:t>
          </a:r>
          <a:endParaRPr lang="ru-RU" sz="1800" b="0" i="1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 rot="5400000">
        <a:off x="4732291" y="-2774338"/>
        <a:ext cx="865905" cy="8815929"/>
      </dsp:txXfrm>
    </dsp:sp>
    <dsp:sp modelId="{7436484A-6D79-479E-912C-EE62C091DF7B}">
      <dsp:nvSpPr>
        <dsp:cNvPr id="0" name=""/>
        <dsp:cNvSpPr/>
      </dsp:nvSpPr>
      <dsp:spPr>
        <a:xfrm rot="5400000">
          <a:off x="-162274" y="2511201"/>
          <a:ext cx="1081827" cy="757279"/>
        </a:xfrm>
        <a:prstGeom prst="chevron">
          <a:avLst/>
        </a:prstGeom>
        <a:gradFill rotWithShape="0">
          <a:gsLst>
            <a:gs pos="0">
              <a:srgbClr val="C0504D">
                <a:hueOff val="3121013"/>
                <a:satOff val="-3893"/>
                <a:lumOff val="915"/>
                <a:alphaOff val="0"/>
                <a:shade val="51000"/>
                <a:satMod val="130000"/>
              </a:srgbClr>
            </a:gs>
            <a:gs pos="80000">
              <a:srgbClr val="C0504D">
                <a:hueOff val="3121013"/>
                <a:satOff val="-3893"/>
                <a:lumOff val="915"/>
                <a:alphaOff val="0"/>
                <a:shade val="93000"/>
                <a:satMod val="130000"/>
              </a:srgbClr>
            </a:gs>
            <a:gs pos="100000">
              <a:srgbClr val="C0504D">
                <a:hueOff val="3121013"/>
                <a:satOff val="-3893"/>
                <a:lumOff val="915"/>
                <a:alphaOff val="0"/>
                <a:shade val="94000"/>
                <a:satMod val="135000"/>
              </a:srgbClr>
            </a:gs>
          </a:gsLst>
          <a:lin ang="16200000" scaled="0"/>
        </a:gradFill>
        <a:ln w="9525" cap="flat" cmpd="sng" algn="ctr">
          <a:solidFill>
            <a:srgbClr val="C0504D">
              <a:hueOff val="3121013"/>
              <a:satOff val="-3893"/>
              <a:lumOff val="915"/>
              <a:alphaOff val="0"/>
            </a:srgbClr>
          </a:solidFill>
          <a:prstDash val="solid"/>
          <a:miter lim="800000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3</a:t>
          </a:r>
          <a:endParaRPr lang="ru-RU" sz="1400" b="1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 rot="5400000">
        <a:off x="-162274" y="2511201"/>
        <a:ext cx="1081827" cy="757279"/>
      </dsp:txXfrm>
    </dsp:sp>
    <dsp:sp modelId="{93C5E440-21FB-4DAD-8A09-A927376A5A51}">
      <dsp:nvSpPr>
        <dsp:cNvPr id="0" name=""/>
        <dsp:cNvSpPr/>
      </dsp:nvSpPr>
      <dsp:spPr>
        <a:xfrm rot="5400000">
          <a:off x="4720924" y="-1752145"/>
          <a:ext cx="888639" cy="8815929"/>
        </a:xfrm>
        <a:prstGeom prst="round2SameRect">
          <a:avLst/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9525" cap="flat" cmpd="sng" algn="ctr">
          <a:solidFill>
            <a:srgbClr val="C0504D">
              <a:hueOff val="3121013"/>
              <a:satOff val="-3893"/>
              <a:lumOff val="915"/>
              <a:alphaOff val="0"/>
            </a:srgbClr>
          </a:solidFill>
          <a:prstDash val="solid"/>
          <a:miter lim="800000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114300" lvl="1" indent="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i="1" kern="1200" dirty="0" smtClean="0">
              <a:solidFill>
                <a:schemeClr val="accent6">
                  <a:lumMod val="50000"/>
                </a:schemeClr>
              </a:solidFill>
              <a:latin typeface="Calibri"/>
              <a:ea typeface="+mn-ea"/>
              <a:cs typeface="+mn-cs"/>
            </a:rPr>
            <a:t>Работа с книгами-новинками </a:t>
          </a:r>
          <a:r>
            <a:rPr lang="ru-RU" sz="1800" b="0" i="1" kern="1200" dirty="0" smtClean="0">
              <a:solidFill>
                <a:schemeClr val="tx1"/>
              </a:solidFill>
              <a:latin typeface="Calibri"/>
              <a:ea typeface="+mn-ea"/>
              <a:cs typeface="+mn-cs"/>
            </a:rPr>
            <a:t>(получение книг на группу (13 шт.); составление графика «</a:t>
          </a:r>
          <a:r>
            <a:rPr lang="ru-RU" sz="1800" b="0" i="1" kern="1200" dirty="0" err="1" smtClean="0">
              <a:solidFill>
                <a:schemeClr val="tx1"/>
              </a:solidFill>
              <a:latin typeface="Calibri"/>
              <a:ea typeface="+mn-ea"/>
              <a:cs typeface="+mn-cs"/>
            </a:rPr>
            <a:t>книгооборота</a:t>
          </a:r>
          <a:r>
            <a:rPr lang="ru-RU" sz="1800" b="0" i="1" kern="1200" dirty="0" smtClean="0">
              <a:solidFill>
                <a:schemeClr val="tx1"/>
              </a:solidFill>
              <a:latin typeface="Calibri"/>
              <a:ea typeface="+mn-ea"/>
              <a:cs typeface="+mn-cs"/>
            </a:rPr>
            <a:t>»; чтение книг с отметкой в графике)</a:t>
          </a:r>
          <a:endParaRPr lang="ru-RU" sz="1600" b="0" i="1" kern="1200" dirty="0">
            <a:solidFill>
              <a:schemeClr val="tx1"/>
            </a:solidFill>
            <a:latin typeface="Calibri"/>
            <a:ea typeface="+mn-ea"/>
            <a:cs typeface="+mn-cs"/>
          </a:endParaRPr>
        </a:p>
      </dsp:txBody>
      <dsp:txXfrm rot="5400000">
        <a:off x="4720924" y="-1752145"/>
        <a:ext cx="888639" cy="8815929"/>
      </dsp:txXfrm>
    </dsp:sp>
    <dsp:sp modelId="{F8FCF631-0F9C-443F-906D-651B82709281}">
      <dsp:nvSpPr>
        <dsp:cNvPr id="0" name=""/>
        <dsp:cNvSpPr/>
      </dsp:nvSpPr>
      <dsp:spPr>
        <a:xfrm rot="5400000">
          <a:off x="-162274" y="3485370"/>
          <a:ext cx="1081827" cy="757279"/>
        </a:xfrm>
        <a:prstGeom prst="chevron">
          <a:avLst/>
        </a:prstGeom>
        <a:gradFill rotWithShape="0">
          <a:gsLst>
            <a:gs pos="0">
              <a:srgbClr val="C0504D">
                <a:hueOff val="4681519"/>
                <a:satOff val="-5839"/>
                <a:lumOff val="1373"/>
                <a:alphaOff val="0"/>
                <a:shade val="51000"/>
                <a:satMod val="130000"/>
              </a:srgbClr>
            </a:gs>
            <a:gs pos="80000">
              <a:srgbClr val="C0504D">
                <a:hueOff val="4681519"/>
                <a:satOff val="-5839"/>
                <a:lumOff val="1373"/>
                <a:alphaOff val="0"/>
                <a:shade val="93000"/>
                <a:satMod val="130000"/>
              </a:srgbClr>
            </a:gs>
            <a:gs pos="100000">
              <a:srgbClr val="C0504D">
                <a:hueOff val="4681519"/>
                <a:satOff val="-5839"/>
                <a:lumOff val="1373"/>
                <a:alphaOff val="0"/>
                <a:shade val="94000"/>
                <a:satMod val="135000"/>
              </a:srgbClr>
            </a:gs>
          </a:gsLst>
          <a:lin ang="16200000" scaled="0"/>
        </a:gradFill>
        <a:ln w="9525" cap="flat" cmpd="sng" algn="ctr">
          <a:solidFill>
            <a:srgbClr val="C0504D">
              <a:hueOff val="4681519"/>
              <a:satOff val="-5839"/>
              <a:lumOff val="1373"/>
              <a:alphaOff val="0"/>
            </a:srgbClr>
          </a:solidFill>
          <a:prstDash val="solid"/>
          <a:miter lim="800000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4</a:t>
          </a:r>
          <a:endParaRPr lang="ru-RU" sz="2700" b="1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 rot="5400000">
        <a:off x="-162274" y="3485370"/>
        <a:ext cx="1081827" cy="757279"/>
      </dsp:txXfrm>
    </dsp:sp>
    <dsp:sp modelId="{D1A2B3C8-92B3-4D09-B2CD-765A55784633}">
      <dsp:nvSpPr>
        <dsp:cNvPr id="0" name=""/>
        <dsp:cNvSpPr/>
      </dsp:nvSpPr>
      <dsp:spPr>
        <a:xfrm rot="5400000">
          <a:off x="4813650" y="-733274"/>
          <a:ext cx="703188" cy="8815929"/>
        </a:xfrm>
        <a:prstGeom prst="round2SameRect">
          <a:avLst/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9525" cap="flat" cmpd="sng" algn="ctr">
          <a:solidFill>
            <a:srgbClr val="C0504D">
              <a:hueOff val="4681519"/>
              <a:satOff val="-5839"/>
              <a:lumOff val="1373"/>
              <a:alphaOff val="0"/>
            </a:srgbClr>
          </a:solidFill>
          <a:prstDash val="solid"/>
          <a:miter lim="800000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i="1" kern="1200" dirty="0" smtClean="0">
              <a:solidFill>
                <a:schemeClr val="accent6">
                  <a:lumMod val="50000"/>
                </a:schemeClr>
              </a:solidFill>
              <a:latin typeface="Calibri"/>
              <a:ea typeface="+mn-ea"/>
              <a:cs typeface="+mn-cs"/>
            </a:rPr>
            <a:t>. Работа с экспертным листом</a:t>
          </a:r>
          <a:r>
            <a:rPr lang="ru-RU" sz="1800" b="0" i="1" kern="1200" dirty="0" smtClean="0">
              <a:solidFill>
                <a:schemeClr val="accent1">
                  <a:lumMod val="75000"/>
                </a:schemeClr>
              </a:solidFill>
              <a:latin typeface="Calibri"/>
              <a:ea typeface="+mn-ea"/>
              <a:cs typeface="+mn-cs"/>
            </a:rPr>
            <a:t>. </a:t>
          </a:r>
          <a:r>
            <a:rPr lang="ru-RU" sz="1800" b="0" i="1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(заполнение экспертного листа на каждую прочитанную книгу;  отметка в графике)</a:t>
          </a:r>
          <a:endParaRPr lang="ru-RU" sz="1600" b="0" i="1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 rot="5400000">
        <a:off x="4813650" y="-733274"/>
        <a:ext cx="703188" cy="8815929"/>
      </dsp:txXfrm>
    </dsp:sp>
    <dsp:sp modelId="{C94B0A6E-95CE-414B-A321-7F164FFDAE7E}">
      <dsp:nvSpPr>
        <dsp:cNvPr id="0" name=""/>
        <dsp:cNvSpPr/>
      </dsp:nvSpPr>
      <dsp:spPr>
        <a:xfrm rot="5400000">
          <a:off x="-162274" y="4459540"/>
          <a:ext cx="1081827" cy="757279"/>
        </a:xfrm>
        <a:prstGeom prst="chevron">
          <a:avLst/>
        </a:prstGeom>
        <a:solidFill>
          <a:srgbClr val="0099CC"/>
        </a:solidFill>
        <a:ln w="6350" cap="flat" cmpd="sng" algn="ctr">
          <a:solidFill>
            <a:schemeClr val="accent2">
              <a:hueOff val="-882696"/>
              <a:satOff val="4218"/>
              <a:lumOff val="5883"/>
              <a:alphaOff val="0"/>
            </a:schemeClr>
          </a:solidFill>
          <a:prstDash val="solid"/>
          <a:miter lim="800000"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5</a:t>
          </a:r>
          <a:endParaRPr lang="ru-RU" sz="2100" kern="1200" dirty="0"/>
        </a:p>
      </dsp:txBody>
      <dsp:txXfrm rot="5400000">
        <a:off x="-162274" y="4459540"/>
        <a:ext cx="1081827" cy="757279"/>
      </dsp:txXfrm>
    </dsp:sp>
    <dsp:sp modelId="{B79FC508-1E00-44D7-9B70-98096FCA0535}">
      <dsp:nvSpPr>
        <dsp:cNvPr id="0" name=""/>
        <dsp:cNvSpPr/>
      </dsp:nvSpPr>
      <dsp:spPr>
        <a:xfrm rot="5400000">
          <a:off x="4813650" y="240895"/>
          <a:ext cx="703188" cy="881592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-882696"/>
              <a:satOff val="4218"/>
              <a:lumOff val="5883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i="1" kern="1200" dirty="0" smtClean="0">
              <a:solidFill>
                <a:schemeClr val="accent6">
                  <a:lumMod val="50000"/>
                </a:schemeClr>
              </a:solidFill>
              <a:latin typeface="Calibri"/>
              <a:ea typeface="+mn-ea"/>
              <a:cs typeface="+mn-cs"/>
            </a:rPr>
            <a:t>Участие в конкурсах </a:t>
          </a:r>
          <a:r>
            <a:rPr lang="ru-RU" sz="1800" b="0" i="1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("Слово на обложку" , "Иллюстрация, которой не хватает", конкурс критиков, конкурс презентаций, конкурс  </a:t>
          </a:r>
          <a:r>
            <a:rPr lang="ru-RU" sz="1800" b="0" i="1" kern="1200" dirty="0" err="1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буктрейлеров</a:t>
          </a:r>
          <a:r>
            <a:rPr lang="ru-RU" sz="1800" b="0" i="1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/>
              <a:ea typeface="+mn-ea"/>
              <a:cs typeface="+mn-cs"/>
            </a:rPr>
            <a:t>)</a:t>
          </a:r>
          <a:endParaRPr lang="ru-RU" sz="1800" b="0" i="1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 rot="5400000">
        <a:off x="4813650" y="240895"/>
        <a:ext cx="703188" cy="8815929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408BD2D-5B69-4471-A970-9D67821435DB}">
      <dsp:nvSpPr>
        <dsp:cNvPr id="0" name=""/>
        <dsp:cNvSpPr/>
      </dsp:nvSpPr>
      <dsp:spPr>
        <a:xfrm rot="5400000">
          <a:off x="-192800" y="205061"/>
          <a:ext cx="1285337" cy="899736"/>
        </a:xfrm>
        <a:prstGeom prst="chevron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Calibri"/>
              <a:ea typeface="+mn-ea"/>
              <a:cs typeface="+mn-cs"/>
            </a:rPr>
            <a:t>Цель</a:t>
          </a:r>
          <a:endParaRPr lang="ru-RU" sz="1600" b="1" kern="1200" dirty="0">
            <a:latin typeface="Calibri"/>
            <a:ea typeface="+mn-ea"/>
            <a:cs typeface="+mn-cs"/>
          </a:endParaRPr>
        </a:p>
      </dsp:txBody>
      <dsp:txXfrm rot="5400000">
        <a:off x="-192800" y="205061"/>
        <a:ext cx="1285337" cy="899736"/>
      </dsp:txXfrm>
    </dsp:sp>
    <dsp:sp modelId="{142CD3E9-0A9A-40E0-9240-25234D5A5998}">
      <dsp:nvSpPr>
        <dsp:cNvPr id="0" name=""/>
        <dsp:cNvSpPr/>
      </dsp:nvSpPr>
      <dsp:spPr>
        <a:xfrm rot="5400000">
          <a:off x="4124448" y="-3148972"/>
          <a:ext cx="835469" cy="728489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i="1" kern="1200" dirty="0" smtClean="0">
              <a:latin typeface="Calibri"/>
              <a:ea typeface="+mn-ea"/>
              <a:cs typeface="+mn-cs"/>
            </a:rPr>
            <a:t>Формирование и развитие инновационных компетенций всех участников образовательного процесса через технологию </a:t>
          </a:r>
          <a:r>
            <a:rPr lang="ru-RU" sz="1600" b="1" i="1" kern="1200" dirty="0" err="1" smtClean="0">
              <a:latin typeface="Calibri"/>
              <a:ea typeface="+mn-ea"/>
              <a:cs typeface="+mn-cs"/>
            </a:rPr>
            <a:t>веб-квеста</a:t>
          </a:r>
          <a:endParaRPr lang="ru-RU" sz="1600" b="1" i="1" kern="1200" dirty="0">
            <a:latin typeface="Calibri"/>
            <a:ea typeface="+mn-ea"/>
            <a:cs typeface="+mn-cs"/>
          </a:endParaRPr>
        </a:p>
      </dsp:txBody>
      <dsp:txXfrm rot="5400000">
        <a:off x="4124448" y="-3148972"/>
        <a:ext cx="835469" cy="7284893"/>
      </dsp:txXfrm>
    </dsp:sp>
    <dsp:sp modelId="{F7830D00-A1E4-4B80-8C13-91B677F605FC}">
      <dsp:nvSpPr>
        <dsp:cNvPr id="0" name=""/>
        <dsp:cNvSpPr/>
      </dsp:nvSpPr>
      <dsp:spPr>
        <a:xfrm rot="5400000">
          <a:off x="-192800" y="1356348"/>
          <a:ext cx="1285337" cy="899736"/>
        </a:xfrm>
        <a:prstGeom prst="chevron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Calibri"/>
              <a:ea typeface="+mn-ea"/>
              <a:cs typeface="+mn-cs"/>
            </a:rPr>
            <a:t>Задачи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Calibri"/>
              <a:ea typeface="+mn-ea"/>
              <a:cs typeface="+mn-cs"/>
            </a:rPr>
            <a:t>2013-14у.г</a:t>
          </a:r>
          <a:r>
            <a:rPr lang="ru-RU" sz="1050" kern="1200" dirty="0" smtClean="0">
              <a:latin typeface="Calibri"/>
              <a:ea typeface="+mn-ea"/>
              <a:cs typeface="+mn-cs"/>
            </a:rPr>
            <a:t>.</a:t>
          </a:r>
          <a:endParaRPr lang="ru-RU" sz="1050" kern="1200" dirty="0">
            <a:latin typeface="Calibri"/>
            <a:ea typeface="+mn-ea"/>
            <a:cs typeface="+mn-cs"/>
          </a:endParaRPr>
        </a:p>
      </dsp:txBody>
      <dsp:txXfrm rot="5400000">
        <a:off x="-192800" y="1356348"/>
        <a:ext cx="1285337" cy="899736"/>
      </dsp:txXfrm>
    </dsp:sp>
    <dsp:sp modelId="{64C734BF-25C6-408E-94F2-4ACDC26EEC1F}">
      <dsp:nvSpPr>
        <dsp:cNvPr id="0" name=""/>
        <dsp:cNvSpPr/>
      </dsp:nvSpPr>
      <dsp:spPr>
        <a:xfrm rot="5400000">
          <a:off x="4124228" y="-2060944"/>
          <a:ext cx="835908" cy="728489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i="1" kern="1200" dirty="0" smtClean="0">
              <a:latin typeface="Calibri"/>
              <a:ea typeface="+mn-ea"/>
              <a:cs typeface="+mn-cs"/>
            </a:rPr>
            <a:t>Составить </a:t>
          </a:r>
          <a:r>
            <a:rPr lang="ru-RU" sz="1600" b="1" i="1" kern="1200" dirty="0" err="1" smtClean="0">
              <a:latin typeface="Calibri"/>
              <a:ea typeface="+mn-ea"/>
              <a:cs typeface="+mn-cs"/>
            </a:rPr>
            <a:t>веб-квесты</a:t>
          </a:r>
          <a:r>
            <a:rPr lang="ru-RU" sz="1600" b="1" i="1" kern="1200" dirty="0" smtClean="0">
              <a:latin typeface="Calibri"/>
              <a:ea typeface="+mn-ea"/>
              <a:cs typeface="+mn-cs"/>
            </a:rPr>
            <a:t> по книге</a:t>
          </a:r>
          <a:endParaRPr lang="ru-RU" sz="1600" b="1" i="1" kern="1200" dirty="0">
            <a:latin typeface="Calibri"/>
            <a:ea typeface="+mn-ea"/>
            <a:cs typeface="+mn-cs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i="1" kern="1200" dirty="0" smtClean="0">
              <a:latin typeface="Calibri"/>
              <a:ea typeface="+mn-ea"/>
              <a:cs typeface="+mn-cs"/>
            </a:rPr>
            <a:t>Подключить к участию в </a:t>
          </a:r>
          <a:r>
            <a:rPr lang="ru-RU" sz="1600" b="1" i="1" kern="1200" dirty="0" err="1" smtClean="0">
              <a:latin typeface="Calibri"/>
              <a:ea typeface="+mn-ea"/>
              <a:cs typeface="+mn-cs"/>
            </a:rPr>
            <a:t>веб-проекте</a:t>
          </a:r>
          <a:r>
            <a:rPr lang="ru-RU" sz="1600" b="1" i="1" kern="1200" dirty="0" smtClean="0">
              <a:latin typeface="Calibri"/>
              <a:ea typeface="+mn-ea"/>
              <a:cs typeface="+mn-cs"/>
            </a:rPr>
            <a:t> школы-партнёры</a:t>
          </a:r>
          <a:endParaRPr lang="ru-RU" sz="1600" b="1" i="1" kern="1200" dirty="0">
            <a:latin typeface="Calibri"/>
            <a:ea typeface="+mn-ea"/>
            <a:cs typeface="+mn-cs"/>
          </a:endParaRPr>
        </a:p>
      </dsp:txBody>
      <dsp:txXfrm rot="5400000">
        <a:off x="4124228" y="-2060944"/>
        <a:ext cx="835908" cy="7284893"/>
      </dsp:txXfrm>
    </dsp:sp>
    <dsp:sp modelId="{7436484A-6D79-479E-912C-EE62C091DF7B}">
      <dsp:nvSpPr>
        <dsp:cNvPr id="0" name=""/>
        <dsp:cNvSpPr/>
      </dsp:nvSpPr>
      <dsp:spPr>
        <a:xfrm rot="5400000">
          <a:off x="-192800" y="2595479"/>
          <a:ext cx="1285337" cy="899736"/>
        </a:xfrm>
        <a:prstGeom prst="chevron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Calibri"/>
              <a:ea typeface="+mn-ea"/>
              <a:cs typeface="+mn-cs"/>
            </a:rPr>
            <a:t>Пути </a:t>
          </a:r>
          <a:r>
            <a:rPr lang="ru-RU" sz="1200" b="1" kern="1200" dirty="0" smtClean="0">
              <a:latin typeface="Calibri"/>
              <a:ea typeface="+mn-ea"/>
              <a:cs typeface="+mn-cs"/>
            </a:rPr>
            <a:t>реализации</a:t>
          </a:r>
          <a:endParaRPr lang="ru-RU" sz="1200" b="1" kern="1200" dirty="0">
            <a:latin typeface="Calibri"/>
            <a:ea typeface="+mn-ea"/>
            <a:cs typeface="+mn-cs"/>
          </a:endParaRPr>
        </a:p>
      </dsp:txBody>
      <dsp:txXfrm rot="5400000">
        <a:off x="-192800" y="2595479"/>
        <a:ext cx="1285337" cy="899736"/>
      </dsp:txXfrm>
    </dsp:sp>
    <dsp:sp modelId="{93C5E440-21FB-4DAD-8A09-A927376A5A51}">
      <dsp:nvSpPr>
        <dsp:cNvPr id="0" name=""/>
        <dsp:cNvSpPr/>
      </dsp:nvSpPr>
      <dsp:spPr>
        <a:xfrm rot="5400000">
          <a:off x="3751824" y="-731951"/>
          <a:ext cx="1580716" cy="728489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i="1" kern="1200" dirty="0" smtClean="0">
              <a:latin typeface="Calibri"/>
              <a:ea typeface="+mn-ea"/>
              <a:cs typeface="+mn-cs"/>
            </a:rPr>
            <a:t>Организация работы по созданию WEB-проекта</a:t>
          </a:r>
          <a:endParaRPr lang="ru-RU" sz="1600" b="1" i="1" kern="1200" dirty="0">
            <a:latin typeface="Calibri"/>
            <a:ea typeface="+mn-ea"/>
            <a:cs typeface="+mn-cs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i="1" kern="1200" dirty="0" smtClean="0">
              <a:latin typeface="Calibri"/>
              <a:ea typeface="+mn-ea"/>
              <a:cs typeface="+mn-cs"/>
            </a:rPr>
            <a:t>Разъяснение учащимся целей и задач данного WEB-проекта;</a:t>
          </a:r>
          <a:endParaRPr lang="ru-RU" sz="1600" b="1" i="1" kern="1200" dirty="0">
            <a:latin typeface="Calibri"/>
            <a:ea typeface="+mn-ea"/>
            <a:cs typeface="+mn-cs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i="1" kern="1200" dirty="0" smtClean="0">
              <a:latin typeface="Calibri"/>
              <a:ea typeface="+mn-ea"/>
              <a:cs typeface="+mn-cs"/>
            </a:rPr>
            <a:t>Организация эвристической и исследовательской деятельности;</a:t>
          </a:r>
          <a:endParaRPr lang="ru-RU" sz="1600" b="1" i="1" kern="1200" dirty="0">
            <a:latin typeface="Calibri"/>
            <a:ea typeface="+mn-ea"/>
            <a:cs typeface="+mn-cs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i="1" kern="1200" dirty="0" smtClean="0">
              <a:latin typeface="Calibri"/>
              <a:ea typeface="+mn-ea"/>
              <a:cs typeface="+mn-cs"/>
            </a:rPr>
            <a:t>Проверка, оценка, полученных знаний, презентация результатов на итоговой конференции, рефлексия</a:t>
          </a:r>
          <a:endParaRPr lang="ru-RU" sz="1600" b="1" i="1" kern="1200" dirty="0">
            <a:latin typeface="Calibri"/>
            <a:ea typeface="+mn-ea"/>
            <a:cs typeface="+mn-cs"/>
          </a:endParaRPr>
        </a:p>
      </dsp:txBody>
      <dsp:txXfrm rot="5400000">
        <a:off x="3751824" y="-731951"/>
        <a:ext cx="1580716" cy="7284893"/>
      </dsp:txXfrm>
    </dsp:sp>
    <dsp:sp modelId="{F8FCF631-0F9C-443F-906D-651B82709281}">
      <dsp:nvSpPr>
        <dsp:cNvPr id="0" name=""/>
        <dsp:cNvSpPr/>
      </dsp:nvSpPr>
      <dsp:spPr>
        <a:xfrm rot="5400000">
          <a:off x="-192800" y="4043807"/>
          <a:ext cx="1285337" cy="899736"/>
        </a:xfrm>
        <a:prstGeom prst="chevron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Calibri"/>
              <a:ea typeface="+mn-ea"/>
              <a:cs typeface="+mn-cs"/>
            </a:rPr>
            <a:t>Выход</a:t>
          </a:r>
          <a:endParaRPr lang="ru-RU" sz="2600" b="1" kern="1200" dirty="0">
            <a:latin typeface="Calibri"/>
            <a:ea typeface="+mn-ea"/>
            <a:cs typeface="+mn-cs"/>
          </a:endParaRPr>
        </a:p>
      </dsp:txBody>
      <dsp:txXfrm rot="5400000">
        <a:off x="-192800" y="4043807"/>
        <a:ext cx="1285337" cy="899736"/>
      </dsp:txXfrm>
    </dsp:sp>
    <dsp:sp modelId="{D1A2B3C8-92B3-4D09-B2CD-765A55784633}">
      <dsp:nvSpPr>
        <dsp:cNvPr id="0" name=""/>
        <dsp:cNvSpPr/>
      </dsp:nvSpPr>
      <dsp:spPr>
        <a:xfrm rot="5400000">
          <a:off x="4124448" y="657945"/>
          <a:ext cx="835469" cy="728489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i="1" kern="1200" dirty="0" smtClean="0">
              <a:latin typeface="Calibri"/>
              <a:ea typeface="+mn-ea"/>
              <a:cs typeface="+mn-cs"/>
            </a:rPr>
            <a:t>Литературная конференция</a:t>
          </a:r>
          <a:endParaRPr lang="ru-RU" sz="1400" b="1" i="1" kern="1200" dirty="0">
            <a:latin typeface="Calibri"/>
            <a:ea typeface="+mn-ea"/>
            <a:cs typeface="+mn-cs"/>
          </a:endParaRPr>
        </a:p>
      </dsp:txBody>
      <dsp:txXfrm rot="5400000">
        <a:off x="4124448" y="657945"/>
        <a:ext cx="835469" cy="7284893"/>
      </dsp:txXfrm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408BD2D-5B69-4471-A970-9D67821435DB}">
      <dsp:nvSpPr>
        <dsp:cNvPr id="0" name=""/>
        <dsp:cNvSpPr/>
      </dsp:nvSpPr>
      <dsp:spPr>
        <a:xfrm rot="5400000">
          <a:off x="-213662" y="174847"/>
          <a:ext cx="1142730" cy="799911"/>
        </a:xfrm>
        <a:prstGeom prst="chevron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smtClean="0">
              <a:latin typeface="Calibri"/>
              <a:ea typeface="+mn-ea"/>
              <a:cs typeface="+mn-cs"/>
            </a:rPr>
            <a:t>Цель</a:t>
          </a:r>
          <a:endParaRPr lang="ru-RU" sz="1100" b="1" kern="1200" dirty="0">
            <a:latin typeface="Calibri"/>
            <a:ea typeface="+mn-ea"/>
            <a:cs typeface="+mn-cs"/>
          </a:endParaRPr>
        </a:p>
      </dsp:txBody>
      <dsp:txXfrm rot="5400000">
        <a:off x="-213662" y="174847"/>
        <a:ext cx="1142730" cy="799911"/>
      </dsp:txXfrm>
    </dsp:sp>
    <dsp:sp modelId="{142CD3E9-0A9A-40E0-9240-25234D5A5998}">
      <dsp:nvSpPr>
        <dsp:cNvPr id="0" name=""/>
        <dsp:cNvSpPr/>
      </dsp:nvSpPr>
      <dsp:spPr>
        <a:xfrm rot="5400000">
          <a:off x="4670741" y="-3909645"/>
          <a:ext cx="742774" cy="856894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i="1" kern="1200" smtClean="0">
              <a:latin typeface="Calibri"/>
              <a:ea typeface="+mn-ea"/>
              <a:cs typeface="+mn-cs"/>
            </a:rPr>
            <a:t>Формирование исследовательских компетентностей учащихся</a:t>
          </a:r>
          <a:endParaRPr lang="ru-RU" sz="1600" b="1" i="1" kern="1200" dirty="0">
            <a:latin typeface="Calibri"/>
            <a:ea typeface="+mn-ea"/>
            <a:cs typeface="+mn-cs"/>
          </a:endParaRPr>
        </a:p>
      </dsp:txBody>
      <dsp:txXfrm rot="5400000">
        <a:off x="4670741" y="-3909645"/>
        <a:ext cx="742774" cy="8568941"/>
      </dsp:txXfrm>
    </dsp:sp>
    <dsp:sp modelId="{F7830D00-A1E4-4B80-8C13-91B677F605FC}">
      <dsp:nvSpPr>
        <dsp:cNvPr id="0" name=""/>
        <dsp:cNvSpPr/>
      </dsp:nvSpPr>
      <dsp:spPr>
        <a:xfrm rot="5400000">
          <a:off x="-213662" y="1186794"/>
          <a:ext cx="1142730" cy="799911"/>
        </a:xfrm>
        <a:prstGeom prst="chevron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Calibri"/>
              <a:ea typeface="+mn-ea"/>
              <a:cs typeface="+mn-cs"/>
            </a:rPr>
            <a:t>Задачи</a:t>
          </a:r>
          <a:endParaRPr lang="ru-RU" sz="1100" b="1" kern="1200" dirty="0" smtClean="0">
            <a:latin typeface="Calibri"/>
            <a:ea typeface="+mn-ea"/>
            <a:cs typeface="+mn-cs"/>
          </a:endParaRP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>
              <a:latin typeface="Calibri"/>
              <a:ea typeface="+mn-ea"/>
              <a:cs typeface="+mn-cs"/>
            </a:rPr>
            <a:t>2013=14у.г.</a:t>
          </a:r>
          <a:endParaRPr lang="ru-RU" sz="1100" kern="1200" dirty="0">
            <a:latin typeface="Calibri"/>
            <a:ea typeface="+mn-ea"/>
            <a:cs typeface="+mn-cs"/>
          </a:endParaRPr>
        </a:p>
      </dsp:txBody>
      <dsp:txXfrm rot="5400000">
        <a:off x="-213662" y="1186794"/>
        <a:ext cx="1142730" cy="799911"/>
      </dsp:txXfrm>
    </dsp:sp>
    <dsp:sp modelId="{64C734BF-25C6-408E-94F2-4ACDC26EEC1F}">
      <dsp:nvSpPr>
        <dsp:cNvPr id="0" name=""/>
        <dsp:cNvSpPr/>
      </dsp:nvSpPr>
      <dsp:spPr>
        <a:xfrm rot="5400000">
          <a:off x="4670546" y="-2897503"/>
          <a:ext cx="743165" cy="856894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i="1" kern="1200" smtClean="0">
              <a:latin typeface="Calibri"/>
              <a:ea typeface="+mn-ea"/>
              <a:cs typeface="+mn-cs"/>
            </a:rPr>
            <a:t>Построить интеллект- карту в Интернете понятия «Отражение»</a:t>
          </a:r>
          <a:endParaRPr lang="ru-RU" sz="1600" kern="1200" dirty="0">
            <a:latin typeface="Calibri"/>
            <a:ea typeface="+mn-ea"/>
            <a:cs typeface="+mn-cs"/>
          </a:endParaRPr>
        </a:p>
      </dsp:txBody>
      <dsp:txXfrm rot="5400000">
        <a:off x="4670546" y="-2897503"/>
        <a:ext cx="743165" cy="8568941"/>
      </dsp:txXfrm>
    </dsp:sp>
    <dsp:sp modelId="{7436484A-6D79-479E-912C-EE62C091DF7B}">
      <dsp:nvSpPr>
        <dsp:cNvPr id="0" name=""/>
        <dsp:cNvSpPr/>
      </dsp:nvSpPr>
      <dsp:spPr>
        <a:xfrm rot="5400000">
          <a:off x="-129156" y="2352937"/>
          <a:ext cx="1142730" cy="968924"/>
        </a:xfrm>
        <a:prstGeom prst="chevron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Calibri"/>
              <a:ea typeface="+mn-ea"/>
              <a:cs typeface="+mn-cs"/>
            </a:rPr>
            <a:t>Пути</a:t>
          </a:r>
          <a:r>
            <a:rPr lang="ru-RU" sz="1600" kern="1200" dirty="0" smtClean="0">
              <a:latin typeface="Calibri"/>
              <a:ea typeface="+mn-ea"/>
              <a:cs typeface="+mn-cs"/>
            </a:rPr>
            <a:t> </a:t>
          </a:r>
          <a:r>
            <a:rPr lang="ru-RU" sz="1300" b="1" kern="1200" dirty="0" smtClean="0">
              <a:latin typeface="Calibri"/>
              <a:ea typeface="+mn-ea"/>
              <a:cs typeface="+mn-cs"/>
            </a:rPr>
            <a:t>реализации</a:t>
          </a:r>
          <a:endParaRPr lang="ru-RU" sz="1300" b="1" kern="1200" dirty="0">
            <a:latin typeface="Calibri"/>
            <a:ea typeface="+mn-ea"/>
            <a:cs typeface="+mn-cs"/>
          </a:endParaRPr>
        </a:p>
      </dsp:txBody>
      <dsp:txXfrm rot="5400000">
        <a:off x="-129156" y="2352937"/>
        <a:ext cx="1142730" cy="968924"/>
      </dsp:txXfrm>
    </dsp:sp>
    <dsp:sp modelId="{93C5E440-21FB-4DAD-8A09-A927376A5A51}">
      <dsp:nvSpPr>
        <dsp:cNvPr id="0" name=""/>
        <dsp:cNvSpPr/>
      </dsp:nvSpPr>
      <dsp:spPr>
        <a:xfrm rot="5400000">
          <a:off x="4307733" y="-1530237"/>
          <a:ext cx="1637803" cy="856894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i="1" kern="1200" smtClean="0">
              <a:latin typeface="Calibri"/>
              <a:ea typeface="+mn-ea"/>
              <a:cs typeface="+mn-cs"/>
            </a:rPr>
            <a:t>Организация работы по созданию WEB-проекта (см технологическую карту)</a:t>
          </a:r>
          <a:endParaRPr lang="ru-RU" sz="1600" kern="1200" dirty="0">
            <a:latin typeface="Calibri"/>
            <a:ea typeface="+mn-ea"/>
            <a:cs typeface="+mn-cs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i="1" kern="1200" smtClean="0">
              <a:latin typeface="Calibri"/>
              <a:ea typeface="+mn-ea"/>
              <a:cs typeface="+mn-cs"/>
            </a:rPr>
            <a:t>Разъяснение учащимся целей и задач данного WEB-проекта;</a:t>
          </a:r>
          <a:endParaRPr lang="ru-RU" sz="1600" b="1" i="1" kern="1200" dirty="0">
            <a:latin typeface="Calibri"/>
            <a:ea typeface="+mn-ea"/>
            <a:cs typeface="+mn-cs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i="1" kern="1200" smtClean="0">
              <a:latin typeface="Calibri"/>
              <a:ea typeface="+mn-ea"/>
              <a:cs typeface="+mn-cs"/>
            </a:rPr>
            <a:t>Организация групповой эвристической и исследовательской деятельности;</a:t>
          </a:r>
          <a:endParaRPr lang="ru-RU" sz="1600" b="1" i="1" kern="1200" dirty="0">
            <a:latin typeface="Calibri"/>
            <a:ea typeface="+mn-ea"/>
            <a:cs typeface="+mn-cs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i="1" kern="1200" smtClean="0">
              <a:latin typeface="Calibri"/>
              <a:ea typeface="+mn-ea"/>
              <a:cs typeface="+mn-cs"/>
            </a:rPr>
            <a:t>Проверка, оценка, полученных знаний, оформление результатов исследований, презентация результатов, рефлексия</a:t>
          </a:r>
          <a:endParaRPr lang="ru-RU" sz="1600" b="1" i="1" kern="1200" dirty="0">
            <a:latin typeface="Calibri"/>
            <a:ea typeface="+mn-ea"/>
            <a:cs typeface="+mn-cs"/>
          </a:endParaRPr>
        </a:p>
      </dsp:txBody>
      <dsp:txXfrm rot="5400000">
        <a:off x="4307733" y="-1530237"/>
        <a:ext cx="1637803" cy="8568941"/>
      </dsp:txXfrm>
    </dsp:sp>
    <dsp:sp modelId="{F8FCF631-0F9C-443F-906D-651B82709281}">
      <dsp:nvSpPr>
        <dsp:cNvPr id="0" name=""/>
        <dsp:cNvSpPr/>
      </dsp:nvSpPr>
      <dsp:spPr>
        <a:xfrm rot="5400000">
          <a:off x="-213662" y="3709198"/>
          <a:ext cx="1142730" cy="799911"/>
        </a:xfrm>
        <a:prstGeom prst="chevron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smtClean="0">
              <a:latin typeface="Calibri"/>
              <a:ea typeface="+mn-ea"/>
              <a:cs typeface="+mn-cs"/>
            </a:rPr>
            <a:t>Выход</a:t>
          </a:r>
          <a:endParaRPr lang="ru-RU" sz="2500" b="1" kern="1200" dirty="0">
            <a:latin typeface="Calibri"/>
            <a:ea typeface="+mn-ea"/>
            <a:cs typeface="+mn-cs"/>
          </a:endParaRPr>
        </a:p>
      </dsp:txBody>
      <dsp:txXfrm rot="5400000">
        <a:off x="-213662" y="3709198"/>
        <a:ext cx="1142730" cy="799911"/>
      </dsp:txXfrm>
    </dsp:sp>
    <dsp:sp modelId="{D1A2B3C8-92B3-4D09-B2CD-765A55784633}">
      <dsp:nvSpPr>
        <dsp:cNvPr id="0" name=""/>
        <dsp:cNvSpPr/>
      </dsp:nvSpPr>
      <dsp:spPr>
        <a:xfrm rot="5400000">
          <a:off x="4670741" y="-222244"/>
          <a:ext cx="742774" cy="856894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i="1" kern="1200" smtClean="0">
              <a:latin typeface="Calibri"/>
              <a:ea typeface="+mn-ea"/>
              <a:cs typeface="+mn-cs"/>
            </a:rPr>
            <a:t>Компьютерная интеллект-карта</a:t>
          </a:r>
          <a:endParaRPr lang="ru-RU" sz="1600" b="1" i="1" kern="1200" dirty="0">
            <a:latin typeface="Calibri"/>
            <a:ea typeface="+mn-ea"/>
            <a:cs typeface="+mn-cs"/>
          </a:endParaRPr>
        </a:p>
      </dsp:txBody>
      <dsp:txXfrm rot="5400000">
        <a:off x="4670741" y="-222244"/>
        <a:ext cx="742774" cy="8568941"/>
      </dsp:txXfrm>
    </dsp:sp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E61F61C-DAC6-428C-8D51-B2E96AAFC7EE}">
      <dsp:nvSpPr>
        <dsp:cNvPr id="0" name=""/>
        <dsp:cNvSpPr/>
      </dsp:nvSpPr>
      <dsp:spPr>
        <a:xfrm>
          <a:off x="0" y="172384"/>
          <a:ext cx="5760640" cy="647595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/>
            <a:t>Профессиональное взаимодействие</a:t>
          </a:r>
          <a:endParaRPr lang="ru-RU" sz="2700" kern="1200" dirty="0"/>
        </a:p>
      </dsp:txBody>
      <dsp:txXfrm>
        <a:off x="0" y="172384"/>
        <a:ext cx="5760640" cy="647595"/>
      </dsp:txXfrm>
    </dsp:sp>
    <dsp:sp modelId="{417C43CE-D104-4B7E-B433-D9088E0278EE}">
      <dsp:nvSpPr>
        <dsp:cNvPr id="0" name=""/>
        <dsp:cNvSpPr/>
      </dsp:nvSpPr>
      <dsp:spPr>
        <a:xfrm>
          <a:off x="0" y="819979"/>
          <a:ext cx="5760640" cy="7265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2900" tIns="34290" rIns="192024" bIns="34290" numCol="1" spcCol="1270" anchor="t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100" kern="1200" dirty="0" smtClean="0"/>
            <a:t>Конкурсы</a:t>
          </a:r>
          <a:endParaRPr lang="ru-RU" sz="2100" kern="1200" dirty="0"/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100" kern="1200" dirty="0" smtClean="0"/>
            <a:t>«Читаем и обсуждаем»</a:t>
          </a:r>
          <a:endParaRPr lang="ru-RU" sz="2100" kern="1200" dirty="0"/>
        </a:p>
      </dsp:txBody>
      <dsp:txXfrm>
        <a:off x="0" y="819979"/>
        <a:ext cx="5760640" cy="726570"/>
      </dsp:txXfrm>
    </dsp:sp>
    <dsp:sp modelId="{FD159AB4-8153-49E1-8330-467438324A27}">
      <dsp:nvSpPr>
        <dsp:cNvPr id="0" name=""/>
        <dsp:cNvSpPr/>
      </dsp:nvSpPr>
      <dsp:spPr>
        <a:xfrm>
          <a:off x="0" y="1546549"/>
          <a:ext cx="5760640" cy="647595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/>
            <a:t>Дистанционное  взаимодействие</a:t>
          </a:r>
          <a:endParaRPr lang="ru-RU" sz="2700" kern="1200" dirty="0"/>
        </a:p>
      </dsp:txBody>
      <dsp:txXfrm>
        <a:off x="0" y="1546549"/>
        <a:ext cx="5760640" cy="647595"/>
      </dsp:txXfrm>
    </dsp:sp>
    <dsp:sp modelId="{F36E2BD5-B050-4E9A-881C-794EADFD317E}">
      <dsp:nvSpPr>
        <dsp:cNvPr id="0" name=""/>
        <dsp:cNvSpPr/>
      </dsp:nvSpPr>
      <dsp:spPr>
        <a:xfrm>
          <a:off x="0" y="2194144"/>
          <a:ext cx="5760640" cy="108985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2900" tIns="34290" rIns="192024" bIns="34290" numCol="1" spcCol="1270" anchor="t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100" kern="1200" dirty="0" smtClean="0"/>
            <a:t>«Страна чтения»</a:t>
          </a:r>
          <a:endParaRPr lang="ru-RU" sz="2100" kern="1200" dirty="0"/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100" kern="1200" dirty="0" smtClean="0"/>
            <a:t>«От понятия к тексту»</a:t>
          </a:r>
          <a:endParaRPr lang="ru-RU" sz="2100" kern="1200" dirty="0"/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100" kern="1200" dirty="0" smtClean="0"/>
            <a:t>«Литературная викторина»</a:t>
          </a:r>
          <a:endParaRPr lang="ru-RU" sz="2100" kern="1200" dirty="0"/>
        </a:p>
      </dsp:txBody>
      <dsp:txXfrm>
        <a:off x="0" y="2194144"/>
        <a:ext cx="5760640" cy="108985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matrix2">
  <dgm:title val=""/>
  <dgm:desc val=""/>
  <dgm:catLst>
    <dgm:cat type="matrix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l" for="ch" forName="rect1" refType="w" fact="0.065"/>
          <dgm:constr type="t" for="ch" forName="rect1" refType="h" fact="0.065"/>
          <dgm:constr type="w" for="ch" forName="rect2" refType="w" fact="0.4"/>
          <dgm:constr type="h" for="ch" forName="rect2" refType="h" fact="0.4"/>
          <dgm:constr type="r" for="ch" forName="rect2" refType="w" fact="0.935"/>
          <dgm:constr type="t" for="ch" forName="rect2" refType="h" fact="0.065"/>
          <dgm:constr type="w" for="ch" forName="rect3" refType="w" fact="0.4"/>
          <dgm:constr type="h" for="ch" forName="rect3" refType="w" fact="0.4"/>
          <dgm:constr type="l" for="ch" forName="rect3" refType="w" fact="0.065"/>
          <dgm:constr type="b" for="ch" forName="rect3" refType="h" fact="0.935"/>
          <dgm:constr type="w" for="ch" forName="rect4" refType="w" fact="0.4"/>
          <dgm:constr type="h" for="ch" forName="rect4" refType="h" fact="0.4"/>
          <dgm:constr type="r" for="ch" forName="rect4" refType="w" fact="0.935"/>
          <dgm:constr type="b" for="ch" forName="rect4" refType="h" fact="0.935"/>
        </dgm:constrLst>
      </dgm:if>
      <dgm:else name="Name2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r" for="ch" forName="rect1" refType="w" fact="0.935"/>
          <dgm:constr type="t" for="ch" forName="rect1" refType="h" fact="0.065"/>
          <dgm:constr type="w" for="ch" forName="rect2" refType="w" fact="0.4"/>
          <dgm:constr type="h" for="ch" forName="rect2" refType="h" fact="0.4"/>
          <dgm:constr type="l" for="ch" forName="rect2" refType="w" fact="0.065"/>
          <dgm:constr type="t" for="ch" forName="rect2" refType="h" fact="0.065"/>
          <dgm:constr type="w" for="ch" forName="rect3" refType="w" fact="0.4"/>
          <dgm:constr type="h" for="ch" forName="rect3" refType="w" fact="0.4"/>
          <dgm:constr type="r" for="ch" forName="rect3" refType="w" fact="0.935"/>
          <dgm:constr type="b" for="ch" forName="rect3" refType="h" fact="0.935"/>
          <dgm:constr type="w" for="ch" forName="rect4" refType="w" fact="0.4"/>
          <dgm:constr type="h" for="ch" forName="rect4" refType="h" fact="0.4"/>
          <dgm:constr type="l" for="ch" forName="rect4" refType="w" fact="0.065"/>
          <dgm:constr type="b" for="ch" forName="rect4" refType="h" fact="0.935"/>
        </dgm:constrLst>
      </dgm:else>
    </dgm:choose>
    <dgm:ruleLst/>
    <dgm:choose name="Name3">
      <dgm:if name="Name4" axis="ch" ptType="node" func="cnt" op="gte" val="1">
        <dgm:layoutNode name="axisShape" styleLbl="bgShp">
          <dgm:alg type="sp"/>
          <dgm:shape xmlns:r="http://schemas.openxmlformats.org/officeDocument/2006/relationships" type="quadArrow" r:blip="">
            <dgm:adjLst>
              <dgm:adj idx="1" val="0.02"/>
              <dgm:adj idx="2" val="0.04"/>
              <dgm:adj idx="3" val="0.05"/>
            </dgm:adjLst>
          </dgm:shape>
          <dgm:presOf/>
          <dgm:constrLst/>
          <dgm:ruleLst/>
        </dgm:layoutNode>
        <dgm:layoutNode name="rect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AlternatingHexagons">
  <dgm:title val=""/>
  <dgm:desc val=""/>
  <dgm:catLst>
    <dgm:cat type="list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primFontSz" for="des" forName="Parent1" val="65"/>
      <dgm:constr type="primFontSz" for="des" forName="Childtext1" refType="primFontSz" refFor="des" refForName="Parent1" op="lte"/>
      <dgm:constr type="w" for="ch" forName="composite" refType="w"/>
      <dgm:constr type="h" for="ch" forName="composite" refType="h"/>
      <dgm:constr type="h" for="ch" forName="spaceBetweenRectangles" refType="w" refFor="ch" refForName="composite" fact="-0.042"/>
      <dgm:constr type="sp" refType="h" refFor="ch" refForName="composite" op="equ" fact="0.1"/>
    </dgm:constrLst>
    <dgm:forEach name="nodesForEach" axis="ch" ptType="node">
      <dgm:layoutNode name="composite">
        <dgm:alg type="composite">
          <dgm:param type="ar" val="3.6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hoose name="Name3">
              <dgm:if name="Name4" axis="self" ptType="node" func="posOdd" op="equ" val="1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/>
                  <dgm:constr type="h" for="ch" forName="BalanceSpacing" refType="h" fact="0.1"/>
                  <dgm:constr type="l" for="ch" forName="BalanceSpacing1" refType="w" fact="0.69"/>
                  <dgm:constr type="t" for="ch" forName="BalanceSpacing1" refType="h" fact="0.2"/>
                  <dgm:constr type="w" for="ch" forName="BalanceSpacing1" refType="w" fact="0.31"/>
                  <dgm:constr type="h" for="ch" forName="BalanceSpacing1" refType="h" fact="0.6"/>
                </dgm:constrLst>
              </dgm:if>
              <dgm:else name="Name5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  <dgm:constr type="l" for="ch" forName="BalanceSpacing1" refType="w" fact="0"/>
                  <dgm:constr type="t" for="ch" forName="BalanceSpacing1" refType="h" fact="0.2"/>
                  <dgm:constr type="w" for="ch" forName="BalanceSpacing1" refType="w" fact="0.3"/>
                  <dgm:constr type="h" for="ch" forName="BalanceSpacing1" refType="h" fact="0.6"/>
                </dgm:constrLst>
              </dgm:else>
            </dgm:choose>
          </dgm:if>
          <dgm:else name="Name6">
            <dgm:choose name="Name7">
              <dgm:if name="Name8" axis="self" ptType="node" func="posOdd" op="equ" val="1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if>
              <dgm:else name="Name9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else>
            </dgm:choose>
          </dgm:else>
        </dgm:choose>
        <dgm:layoutNode name="Parent1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rot="90" type="hexagon" r:blip="">
            <dgm:adjLst>
              <dgm:adj idx="1" val="0.25"/>
              <dgm:adj idx="2" val="1.154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1" styleLbl="revTx">
          <dgm:varLst>
            <dgm:chMax val="0"/>
            <dgm:chPref val="0"/>
            <dgm:bulletEnabled val="1"/>
          </dgm:varLst>
          <dgm:choose name="Name10">
            <dgm:if name="Name11" func="var" arg="dir" op="equ" val="norm">
              <dgm:choose name="Name12">
                <dgm:if name="Name13" axis="self" ptType="node" func="posOdd" op="equ" val="1">
                  <dgm:alg type="tx">
                    <dgm:param type="parTxLTRAlign" val="l"/>
                  </dgm:alg>
                </dgm:if>
                <dgm:else name="Name14">
                  <dgm:alg type="tx">
                    <dgm:param type="parTxLTRAlign" val="r"/>
                  </dgm:alg>
                </dgm:else>
              </dgm:choose>
            </dgm:if>
            <dgm:else name="Name15">
              <dgm:choose name="Name16">
                <dgm:if name="Name17" axis="self" ptType="node" func="posOdd" op="equ" val="1">
                  <dgm:alg type="tx">
                    <dgm:param type="parTxLTRAlign" val="r"/>
                  </dgm:alg>
                </dgm:if>
                <dgm:else name="Name18">
                  <dgm:alg type="tx">
                    <dgm:param type="parTxLTRAlign" val="l"/>
                  </dgm:alg>
                </dgm:else>
              </dgm:choose>
            </dgm:else>
          </dgm:choose>
          <dgm:shape xmlns:r="http://schemas.openxmlformats.org/officeDocument/2006/relationships" type="rect" r:blip="">
            <dgm:adjLst/>
          </dgm:shape>
          <dgm:presOf axis="des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BalanceSpacing">
          <dgm:alg type="sp"/>
          <dgm:shape xmlns:r="http://schemas.openxmlformats.org/officeDocument/2006/relationships" r:blip="">
            <dgm:adjLst/>
          </dgm:shape>
        </dgm:layoutNode>
        <dgm:layoutNode name="BalanceSpacing1">
          <dgm:alg type="sp"/>
          <dgm:shape xmlns:r="http://schemas.openxmlformats.org/officeDocument/2006/relationships" r:blip="">
            <dgm:adjLst/>
          </dgm:shape>
        </dgm:layoutNode>
        <dgm:forEach name="Name19" axis="followSib" ptType="sibTrans" hideLastTrans="0" cnt="1">
          <dgm:layoutNode name="Accent1Text" styleLbl="node1">
            <dgm:alg type="tx"/>
            <dgm:shape xmlns:r="http://schemas.openxmlformats.org/officeDocument/2006/relationships" rot="90" type="hexagon" r:blip="">
              <dgm:adjLst>
                <dgm:adj idx="1" val="0.25"/>
                <dgm:adj idx="2" val="1.1547"/>
              </dgm:adjLst>
            </dgm:shape>
            <dgm:presOf axis="self" ptType="sibTrans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forEach>
      </dgm:layoutNode>
      <dgm:forEach name="Name2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41E79F-FB93-44BE-AA8A-340FA8A0A233}" type="datetimeFigureOut">
              <a:rPr lang="ru-RU" smtClean="0"/>
              <a:pPr/>
              <a:t>08.04.2015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BA0EC5-295A-4767-AE64-FDFCBC71E62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183161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552054-7B5D-4CB4-934B-2368F5F7D244}" type="datetimeFigureOut">
              <a:rPr lang="ru-RU" smtClean="0"/>
              <a:pPr/>
              <a:t>08.04.2015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7FCA3-9DE3-4AEA-B82C-5290E45B9C4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216661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552054-7B5D-4CB4-934B-2368F5F7D244}" type="datetimeFigureOut">
              <a:rPr lang="ru-RU" smtClean="0"/>
              <a:pPr/>
              <a:t>08.04.2015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7FCA3-9DE3-4AEA-B82C-5290E45B9C4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340065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552054-7B5D-4CB4-934B-2368F5F7D244}" type="datetimeFigureOut">
              <a:rPr lang="ru-RU" smtClean="0"/>
              <a:pPr/>
              <a:t>08.04.2015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7FCA3-9DE3-4AEA-B82C-5290E45B9C4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17331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552054-7B5D-4CB4-934B-2368F5F7D244}" type="datetimeFigureOut">
              <a:rPr lang="ru-RU" smtClean="0"/>
              <a:pPr/>
              <a:t>08.04.2015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7FCA3-9DE3-4AEA-B82C-5290E45B9C4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843205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552054-7B5D-4CB4-934B-2368F5F7D244}" type="datetimeFigureOut">
              <a:rPr lang="ru-RU" smtClean="0"/>
              <a:pPr/>
              <a:t>08.04.2015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7FCA3-9DE3-4AEA-B82C-5290E45B9C4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294810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552054-7B5D-4CB4-934B-2368F5F7D244}" type="datetimeFigureOut">
              <a:rPr lang="ru-RU" smtClean="0"/>
              <a:pPr/>
              <a:t>08.04.2015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7FCA3-9DE3-4AEA-B82C-5290E45B9C4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935133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552054-7B5D-4CB4-934B-2368F5F7D244}" type="datetimeFigureOut">
              <a:rPr lang="ru-RU" smtClean="0"/>
              <a:pPr/>
              <a:t>08.04.2015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7FCA3-9DE3-4AEA-B82C-5290E45B9C4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704636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552054-7B5D-4CB4-934B-2368F5F7D244}" type="datetimeFigureOut">
              <a:rPr lang="ru-RU" smtClean="0"/>
              <a:pPr/>
              <a:t>08.04.2015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7FCA3-9DE3-4AEA-B82C-5290E45B9C4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489444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552054-7B5D-4CB4-934B-2368F5F7D244}" type="datetimeFigureOut">
              <a:rPr lang="ru-RU" smtClean="0"/>
              <a:pPr/>
              <a:t>08.04.2015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7FCA3-9DE3-4AEA-B82C-5290E45B9C4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665722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552054-7B5D-4CB4-934B-2368F5F7D244}" type="datetimeFigureOut">
              <a:rPr lang="ru-RU" smtClean="0"/>
              <a:pPr/>
              <a:t>08.04.2015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7FCA3-9DE3-4AEA-B82C-5290E45B9C4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937201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552054-7B5D-4CB4-934B-2368F5F7D244}" type="datetimeFigureOut">
              <a:rPr lang="ru-RU" smtClean="0"/>
              <a:pPr/>
              <a:t>08.04.2015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7FCA3-9DE3-4AEA-B82C-5290E45B9C4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367166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552054-7B5D-4CB4-934B-2368F5F7D244}" type="datetimeFigureOut">
              <a:rPr lang="ru-RU" smtClean="0"/>
              <a:pPr/>
              <a:t>08.04.2015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27FCA3-9DE3-4AEA-B82C-5290E45B9C4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233053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4.jpeg"/><Relationship Id="rId7" Type="http://schemas.openxmlformats.org/officeDocument/2006/relationships/diagramColors" Target="../diagrams/colors4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14.jpeg"/><Relationship Id="rId7" Type="http://schemas.openxmlformats.org/officeDocument/2006/relationships/image" Target="../media/image33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15.png"/><Relationship Id="rId9" Type="http://schemas.openxmlformats.org/officeDocument/2006/relationships/image" Target="../media/image3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jpeg"/><Relationship Id="rId5" Type="http://schemas.openxmlformats.org/officeDocument/2006/relationships/image" Target="../media/image39.png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png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7" Type="http://schemas.openxmlformats.org/officeDocument/2006/relationships/image" Target="../media/image46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jpeg"/><Relationship Id="rId3" Type="http://schemas.openxmlformats.org/officeDocument/2006/relationships/image" Target="../media/image43.png"/><Relationship Id="rId7" Type="http://schemas.openxmlformats.org/officeDocument/2006/relationships/image" Target="../media/image49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6.jpeg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7.jpeg"/><Relationship Id="rId4" Type="http://schemas.openxmlformats.org/officeDocument/2006/relationships/image" Target="../media/image15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jpeg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0.jpeg"/><Relationship Id="rId5" Type="http://schemas.openxmlformats.org/officeDocument/2006/relationships/image" Target="../media/image59.jpeg"/><Relationship Id="rId4" Type="http://schemas.openxmlformats.org/officeDocument/2006/relationships/image" Target="../media/image15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jpeg"/><Relationship Id="rId3" Type="http://schemas.openxmlformats.org/officeDocument/2006/relationships/image" Target="../media/image61.jpeg"/><Relationship Id="rId7" Type="http://schemas.openxmlformats.org/officeDocument/2006/relationships/image" Target="../media/image1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8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0.jpe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Relationship Id="rId9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Relationship Id="rId9" Type="http://schemas.openxmlformats.org/officeDocument/2006/relationships/image" Target="../media/image1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3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veb-kvest.ru/" TargetMode="External"/><Relationship Id="rId5" Type="http://schemas.openxmlformats.org/officeDocument/2006/relationships/hyperlink" Target="http://metod-lichnost.ru/" TargetMode="External"/><Relationship Id="rId4" Type="http://schemas.openxmlformats.org/officeDocument/2006/relationships/hyperlink" Target="http://shkola-lichnost.ru/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1.jpeg"/><Relationship Id="rId7" Type="http://schemas.openxmlformats.org/officeDocument/2006/relationships/diagramColors" Target="../diagrams/colors1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13.jpeg"/><Relationship Id="rId7" Type="http://schemas.openxmlformats.org/officeDocument/2006/relationships/diagramColors" Target="../diagrams/colors2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png"/><Relationship Id="rId9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3.jpeg"/><Relationship Id="rId7" Type="http://schemas.openxmlformats.org/officeDocument/2006/relationships/diagramColors" Target="../diagrams/colors3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  <a:lum/>
          </a:blip>
          <a:srcRect/>
          <a:stretch>
            <a:fillRect t="-8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954479" y="1457968"/>
            <a:ext cx="7641772" cy="2062103"/>
          </a:xfrm>
          <a:prstGeom prst="rect">
            <a:avLst/>
          </a:prstGeom>
          <a:noFill/>
          <a:scene3d>
            <a:camera prst="perspectiveRelaxed"/>
            <a:lightRig rig="threePt" dir="t"/>
          </a:scene3d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</a:rPr>
              <a:t>Международная конференция</a:t>
            </a:r>
          </a:p>
          <a:p>
            <a:pPr algn="ctr"/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</a:rPr>
              <a:t> по чтению и грамотности</a:t>
            </a:r>
          </a:p>
          <a:p>
            <a:pPr algn="ctr"/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</a:rPr>
              <a:t>г. Москва</a:t>
            </a:r>
          </a:p>
          <a:p>
            <a:pPr algn="ctr"/>
            <a:endParaRPr lang="ru-RU" sz="3200" dirty="0">
              <a:solidFill>
                <a:srgbClr val="F7F7F7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048000" y="2939636"/>
            <a:ext cx="6096000" cy="914096"/>
          </a:xfrm>
          <a:prstGeom prst="rect">
            <a:avLst/>
          </a:prstGeom>
          <a:scene3d>
            <a:camera prst="perspectiveRelaxed"/>
            <a:lightRig rig="threePt" dir="t"/>
          </a:scene3d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1600" b="1" i="1" dirty="0" smtClean="0"/>
              <a:t>«ШКОЛА</a:t>
            </a:r>
            <a:r>
              <a:rPr lang="ru-RU" sz="1600" b="1" i="1" dirty="0"/>
              <a:t>, ГДЕ ПРОЦВЕТАЕТ ГРАМОТНОСТЬ»</a:t>
            </a:r>
          </a:p>
          <a:p>
            <a:pPr algn="ctr">
              <a:lnSpc>
                <a:spcPct val="90000"/>
              </a:lnSpc>
              <a:spcBef>
                <a:spcPct val="20000"/>
              </a:spcBef>
            </a:pPr>
            <a:r>
              <a:rPr lang="ru-RU" sz="1600" b="1" i="1" dirty="0"/>
              <a:t>ЧОУ «СОШ «ЛИЧНОСТЬ»</a:t>
            </a:r>
          </a:p>
          <a:p>
            <a:pPr algn="ctr">
              <a:lnSpc>
                <a:spcPct val="90000"/>
              </a:lnSpc>
              <a:spcBef>
                <a:spcPct val="20000"/>
              </a:spcBef>
            </a:pPr>
            <a:r>
              <a:rPr lang="ru-RU" sz="1600" b="1" i="1" dirty="0"/>
              <a:t>Г. </a:t>
            </a:r>
            <a:r>
              <a:rPr lang="ru-RU" sz="1600" b="1" i="1" dirty="0" smtClean="0"/>
              <a:t>НОВОРОССИЙСК</a:t>
            </a:r>
            <a:endParaRPr lang="es-ES" sz="1600" b="1" i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2609" y="3463800"/>
            <a:ext cx="1435959" cy="235684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72315">
            <a:off x="6152138" y="3700926"/>
            <a:ext cx="627822" cy="1260226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Прямоугольник 10"/>
          <p:cNvSpPr/>
          <p:nvPr/>
        </p:nvSpPr>
        <p:spPr>
          <a:xfrm>
            <a:off x="6265687" y="5335400"/>
            <a:ext cx="1409360" cy="707886"/>
          </a:xfrm>
          <a:prstGeom prst="rect">
            <a:avLst/>
          </a:prstGeom>
          <a:scene3d>
            <a:camera prst="perspectiveRelaxed"/>
            <a:lightRig rig="threePt" dir="t"/>
          </a:scene3d>
        </p:spPr>
        <p:txBody>
          <a:bodyPr wrap="none">
            <a:spAutoFit/>
          </a:bodyPr>
          <a:lstStyle/>
          <a:p>
            <a:r>
              <a:rPr lang="ru-RU" sz="4000" dirty="0" smtClean="0">
                <a:latin typeface="Mistral" pitchFamily="66" charset="0"/>
              </a:rPr>
              <a:t>2015 г.</a:t>
            </a:r>
            <a:endParaRPr lang="ru-RU" sz="4000" dirty="0">
              <a:latin typeface="Mistral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66350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000" t="-7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7909" y="4543524"/>
            <a:ext cx="2707758" cy="196312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424609" y="0"/>
            <a:ext cx="934278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Освоение учащимися стратегий работы</a:t>
            </a:r>
          </a:p>
          <a:p>
            <a:pPr algn="ctr"/>
            <a:r>
              <a:rPr 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 различными типами текста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379303" y="2405218"/>
            <a:ext cx="2226365" cy="88789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Стратегия</a:t>
            </a:r>
            <a:endParaRPr lang="ru-RU" sz="24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69757" y="2405218"/>
            <a:ext cx="2226365" cy="88789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Недельное погружение</a:t>
            </a:r>
            <a:endParaRPr lang="ru-RU" sz="2400" b="1" dirty="0"/>
          </a:p>
        </p:txBody>
      </p:sp>
      <p:sp>
        <p:nvSpPr>
          <p:cNvPr id="10" name="Выгнутая вверх стрелка 9"/>
          <p:cNvSpPr/>
          <p:nvPr/>
        </p:nvSpPr>
        <p:spPr>
          <a:xfrm>
            <a:off x="2411895" y="1207766"/>
            <a:ext cx="1285462" cy="943793"/>
          </a:xfrm>
          <a:prstGeom prst="curvedDownArrow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graphicFrame>
        <p:nvGraphicFramePr>
          <p:cNvPr id="12" name="Схема 11"/>
          <p:cNvGraphicFramePr/>
          <p:nvPr>
            <p:extLst>
              <p:ext uri="{D42A27DB-BD31-4B8C-83A1-F6EECF244321}">
                <p14:modId xmlns="" xmlns:p14="http://schemas.microsoft.com/office/powerpoint/2010/main" val="611005650"/>
              </p:ext>
            </p:extLst>
          </p:nvPr>
        </p:nvGraphicFramePr>
        <p:xfrm>
          <a:off x="783771" y="2672579"/>
          <a:ext cx="11408230" cy="29855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="" xmlns:p14="http://schemas.microsoft.com/office/powerpoint/2010/main" val="527083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000" t="-7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Группа 21"/>
          <p:cNvGrpSpPr/>
          <p:nvPr/>
        </p:nvGrpSpPr>
        <p:grpSpPr>
          <a:xfrm>
            <a:off x="356619" y="4378413"/>
            <a:ext cx="1592210" cy="1410094"/>
            <a:chOff x="615699" y="2415471"/>
            <a:chExt cx="1592210" cy="1410094"/>
          </a:xfrm>
        </p:grpSpPr>
        <p:pic>
          <p:nvPicPr>
            <p:cNvPr id="21" name="Рисунок 20" descr="14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20311796">
              <a:off x="615699" y="2415471"/>
              <a:ext cx="1592210" cy="1410094"/>
            </a:xfrm>
            <a:prstGeom prst="rect">
              <a:avLst/>
            </a:prstGeom>
          </p:spPr>
        </p:pic>
        <p:sp>
          <p:nvSpPr>
            <p:cNvPr id="20" name="TextBox 19"/>
            <p:cNvSpPr txBox="1"/>
            <p:nvPr/>
          </p:nvSpPr>
          <p:spPr>
            <a:xfrm rot="20196644">
              <a:off x="746760" y="2896197"/>
              <a:ext cx="1371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dirty="0" smtClean="0"/>
                <a:t>Читательские</a:t>
              </a:r>
            </a:p>
            <a:p>
              <a:pPr algn="ctr"/>
              <a:r>
                <a:rPr lang="ru-RU" sz="1400" dirty="0" smtClean="0"/>
                <a:t>конференции</a:t>
              </a:r>
              <a:endParaRPr lang="ru-RU" sz="1400" dirty="0"/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438332" y="4436879"/>
            <a:ext cx="1592210" cy="1410094"/>
            <a:chOff x="615699" y="2415471"/>
            <a:chExt cx="1592210" cy="1410094"/>
          </a:xfrm>
        </p:grpSpPr>
        <p:pic>
          <p:nvPicPr>
            <p:cNvPr id="24" name="Рисунок 23" descr="14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20311796">
              <a:off x="615699" y="2415471"/>
              <a:ext cx="1592210" cy="1410094"/>
            </a:xfrm>
            <a:prstGeom prst="rect">
              <a:avLst/>
            </a:prstGeom>
          </p:spPr>
        </p:pic>
        <p:sp>
          <p:nvSpPr>
            <p:cNvPr id="25" name="TextBox 24"/>
            <p:cNvSpPr txBox="1"/>
            <p:nvPr/>
          </p:nvSpPr>
          <p:spPr>
            <a:xfrm rot="20196644">
              <a:off x="746760" y="2896197"/>
              <a:ext cx="1371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dirty="0" smtClean="0"/>
                <a:t>Пространство школы</a:t>
              </a:r>
              <a:endParaRPr lang="ru-RU" sz="1400" dirty="0"/>
            </a:p>
          </p:txBody>
        </p:sp>
      </p:grpSp>
      <p:grpSp>
        <p:nvGrpSpPr>
          <p:cNvPr id="32" name="Группа 31"/>
          <p:cNvGrpSpPr/>
          <p:nvPr/>
        </p:nvGrpSpPr>
        <p:grpSpPr>
          <a:xfrm>
            <a:off x="417904" y="4454064"/>
            <a:ext cx="1592210" cy="1410094"/>
            <a:chOff x="615699" y="2415471"/>
            <a:chExt cx="1592210" cy="1410094"/>
          </a:xfrm>
        </p:grpSpPr>
        <p:pic>
          <p:nvPicPr>
            <p:cNvPr id="33" name="Рисунок 32" descr="14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20311796">
              <a:off x="615699" y="2415471"/>
              <a:ext cx="1592210" cy="1410094"/>
            </a:xfrm>
            <a:prstGeom prst="rect">
              <a:avLst/>
            </a:prstGeom>
          </p:spPr>
        </p:pic>
        <p:sp>
          <p:nvSpPr>
            <p:cNvPr id="34" name="TextBox 33"/>
            <p:cNvSpPr txBox="1"/>
            <p:nvPr/>
          </p:nvSpPr>
          <p:spPr>
            <a:xfrm rot="20196644">
              <a:off x="746760" y="2896197"/>
              <a:ext cx="1371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dirty="0" smtClean="0"/>
                <a:t>Проектная деятельность</a:t>
              </a:r>
              <a:endParaRPr lang="ru-RU" sz="1400" dirty="0"/>
            </a:p>
          </p:txBody>
        </p:sp>
      </p:grpSp>
      <p:grpSp>
        <p:nvGrpSpPr>
          <p:cNvPr id="35" name="Группа 34"/>
          <p:cNvGrpSpPr/>
          <p:nvPr/>
        </p:nvGrpSpPr>
        <p:grpSpPr>
          <a:xfrm>
            <a:off x="419524" y="4443688"/>
            <a:ext cx="1592210" cy="1410094"/>
            <a:chOff x="615699" y="2415471"/>
            <a:chExt cx="1592210" cy="1410094"/>
          </a:xfrm>
        </p:grpSpPr>
        <p:pic>
          <p:nvPicPr>
            <p:cNvPr id="36" name="Рисунок 35" descr="14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20311796">
              <a:off x="615699" y="2415471"/>
              <a:ext cx="1592210" cy="1410094"/>
            </a:xfrm>
            <a:prstGeom prst="rect">
              <a:avLst/>
            </a:prstGeom>
          </p:spPr>
        </p:pic>
        <p:sp>
          <p:nvSpPr>
            <p:cNvPr id="37" name="TextBox 36"/>
            <p:cNvSpPr txBox="1"/>
            <p:nvPr/>
          </p:nvSpPr>
          <p:spPr>
            <a:xfrm rot="20196644">
              <a:off x="746760" y="2896197"/>
              <a:ext cx="1371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dirty="0" smtClean="0"/>
                <a:t>Недели</a:t>
              </a:r>
            </a:p>
            <a:p>
              <a:pPr algn="ctr"/>
              <a:r>
                <a:rPr lang="ru-RU" sz="1400" dirty="0" smtClean="0"/>
                <a:t> чтения</a:t>
              </a:r>
            </a:p>
          </p:txBody>
        </p:sp>
      </p:grpSp>
      <p:grpSp>
        <p:nvGrpSpPr>
          <p:cNvPr id="38" name="Группа 37"/>
          <p:cNvGrpSpPr/>
          <p:nvPr/>
        </p:nvGrpSpPr>
        <p:grpSpPr>
          <a:xfrm>
            <a:off x="381262" y="4455269"/>
            <a:ext cx="1592210" cy="1410094"/>
            <a:chOff x="615699" y="2415471"/>
            <a:chExt cx="1592210" cy="1410094"/>
          </a:xfrm>
        </p:grpSpPr>
        <p:pic>
          <p:nvPicPr>
            <p:cNvPr id="39" name="Рисунок 38" descr="14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20311796">
              <a:off x="615699" y="2415471"/>
              <a:ext cx="1592210" cy="1410094"/>
            </a:xfrm>
            <a:prstGeom prst="rect">
              <a:avLst/>
            </a:prstGeom>
          </p:spPr>
        </p:pic>
        <p:sp>
          <p:nvSpPr>
            <p:cNvPr id="40" name="TextBox 39"/>
            <p:cNvSpPr txBox="1"/>
            <p:nvPr/>
          </p:nvSpPr>
          <p:spPr>
            <a:xfrm rot="20196644">
              <a:off x="746760" y="2788475"/>
              <a:ext cx="137160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dirty="0" smtClean="0"/>
                <a:t>Клуб семейного чтения</a:t>
              </a:r>
              <a:endParaRPr lang="ru-RU" sz="1400" dirty="0"/>
            </a:p>
          </p:txBody>
        </p:sp>
      </p:grpSp>
      <p:grpSp>
        <p:nvGrpSpPr>
          <p:cNvPr id="41" name="Группа 40"/>
          <p:cNvGrpSpPr/>
          <p:nvPr/>
        </p:nvGrpSpPr>
        <p:grpSpPr>
          <a:xfrm>
            <a:off x="330740" y="4436230"/>
            <a:ext cx="1783135" cy="1410094"/>
            <a:chOff x="615699" y="2415471"/>
            <a:chExt cx="1592210" cy="1410094"/>
          </a:xfrm>
        </p:grpSpPr>
        <p:pic>
          <p:nvPicPr>
            <p:cNvPr id="42" name="Рисунок 41" descr="14.jpg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20311796">
              <a:off x="615699" y="2415471"/>
              <a:ext cx="1592210" cy="1410094"/>
            </a:xfrm>
            <a:prstGeom prst="rect">
              <a:avLst/>
            </a:prstGeom>
          </p:spPr>
        </p:pic>
        <p:sp>
          <p:nvSpPr>
            <p:cNvPr id="43" name="TextBox 42"/>
            <p:cNvSpPr txBox="1"/>
            <p:nvPr/>
          </p:nvSpPr>
          <p:spPr>
            <a:xfrm rot="20196644">
              <a:off x="746760" y="2788475"/>
              <a:ext cx="137160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dirty="0" smtClean="0"/>
                <a:t>Сетевое взаимодействие</a:t>
              </a:r>
              <a:endParaRPr lang="ru-RU" sz="1400" dirty="0"/>
            </a:p>
          </p:txBody>
        </p:sp>
      </p:grpSp>
      <p:grpSp>
        <p:nvGrpSpPr>
          <p:cNvPr id="44" name="Группа 43"/>
          <p:cNvGrpSpPr/>
          <p:nvPr/>
        </p:nvGrpSpPr>
        <p:grpSpPr>
          <a:xfrm>
            <a:off x="353700" y="4628838"/>
            <a:ext cx="1592210" cy="1410094"/>
            <a:chOff x="615699" y="2415471"/>
            <a:chExt cx="1592210" cy="1410094"/>
          </a:xfrm>
        </p:grpSpPr>
        <p:pic>
          <p:nvPicPr>
            <p:cNvPr id="45" name="Рисунок 44" descr="14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20311796">
              <a:off x="615699" y="2415471"/>
              <a:ext cx="1592210" cy="1410094"/>
            </a:xfrm>
            <a:prstGeom prst="rect">
              <a:avLst/>
            </a:prstGeom>
          </p:spPr>
        </p:pic>
        <p:sp>
          <p:nvSpPr>
            <p:cNvPr id="46" name="TextBox 45"/>
            <p:cNvSpPr txBox="1"/>
            <p:nvPr/>
          </p:nvSpPr>
          <p:spPr>
            <a:xfrm rot="20196644">
              <a:off x="746760" y="2896197"/>
              <a:ext cx="1371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dirty="0" smtClean="0"/>
                <a:t>Методическая работа</a:t>
              </a:r>
              <a:endParaRPr lang="ru-RU" sz="1400" dirty="0"/>
            </a:p>
          </p:txBody>
        </p:sp>
      </p:grpSp>
      <p:grpSp>
        <p:nvGrpSpPr>
          <p:cNvPr id="47" name="Группа 46"/>
          <p:cNvGrpSpPr/>
          <p:nvPr/>
        </p:nvGrpSpPr>
        <p:grpSpPr>
          <a:xfrm>
            <a:off x="296369" y="4540547"/>
            <a:ext cx="1592210" cy="1410094"/>
            <a:chOff x="615699" y="2415471"/>
            <a:chExt cx="1592210" cy="1410094"/>
          </a:xfrm>
        </p:grpSpPr>
        <p:pic>
          <p:nvPicPr>
            <p:cNvPr id="48" name="Рисунок 47" descr="14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20311796">
              <a:off x="615699" y="2415471"/>
              <a:ext cx="1592210" cy="1410094"/>
            </a:xfrm>
            <a:prstGeom prst="rect">
              <a:avLst/>
            </a:prstGeom>
          </p:spPr>
        </p:pic>
        <p:sp>
          <p:nvSpPr>
            <p:cNvPr id="49" name="TextBox 48"/>
            <p:cNvSpPr txBox="1"/>
            <p:nvPr/>
          </p:nvSpPr>
          <p:spPr>
            <a:xfrm rot="20196644">
              <a:off x="746760" y="2896197"/>
              <a:ext cx="1371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dirty="0" smtClean="0"/>
                <a:t>Работа библиотеки</a:t>
              </a:r>
              <a:endParaRPr lang="ru-RU" sz="1400" dirty="0"/>
            </a:p>
          </p:txBody>
        </p:sp>
      </p:grpSp>
      <p:grpSp>
        <p:nvGrpSpPr>
          <p:cNvPr id="50" name="Группа 49"/>
          <p:cNvGrpSpPr/>
          <p:nvPr/>
        </p:nvGrpSpPr>
        <p:grpSpPr>
          <a:xfrm>
            <a:off x="403960" y="4406077"/>
            <a:ext cx="1592210" cy="1410094"/>
            <a:chOff x="615699" y="2259831"/>
            <a:chExt cx="1592210" cy="1410094"/>
          </a:xfrm>
        </p:grpSpPr>
        <p:pic>
          <p:nvPicPr>
            <p:cNvPr id="51" name="Рисунок 50" descr="14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20311796">
              <a:off x="615699" y="2259831"/>
              <a:ext cx="1592210" cy="1410094"/>
            </a:xfrm>
            <a:prstGeom prst="rect">
              <a:avLst/>
            </a:prstGeom>
          </p:spPr>
        </p:pic>
        <p:sp>
          <p:nvSpPr>
            <p:cNvPr id="52" name="TextBox 51"/>
            <p:cNvSpPr txBox="1"/>
            <p:nvPr/>
          </p:nvSpPr>
          <p:spPr>
            <a:xfrm rot="20196644">
              <a:off x="746760" y="3003918"/>
              <a:ext cx="13716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dirty="0" smtClean="0"/>
                <a:t>Театр</a:t>
              </a:r>
              <a:endParaRPr lang="ru-RU" sz="1400" dirty="0"/>
            </a:p>
          </p:txBody>
        </p:sp>
      </p:grpSp>
      <p:grpSp>
        <p:nvGrpSpPr>
          <p:cNvPr id="53" name="Группа 52"/>
          <p:cNvGrpSpPr/>
          <p:nvPr/>
        </p:nvGrpSpPr>
        <p:grpSpPr>
          <a:xfrm rot="1129442">
            <a:off x="4874688" y="986112"/>
            <a:ext cx="2453601" cy="2088884"/>
            <a:chOff x="615699" y="2415471"/>
            <a:chExt cx="1592210" cy="1410094"/>
          </a:xfrm>
        </p:grpSpPr>
        <p:pic>
          <p:nvPicPr>
            <p:cNvPr id="54" name="Рисунок 53" descr="14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20311796">
              <a:off x="615699" y="2415471"/>
              <a:ext cx="1592210" cy="1410094"/>
            </a:xfrm>
            <a:prstGeom prst="rect">
              <a:avLst/>
            </a:prstGeom>
          </p:spPr>
        </p:pic>
        <p:sp>
          <p:nvSpPr>
            <p:cNvPr id="55" name="TextBox 54"/>
            <p:cNvSpPr txBox="1"/>
            <p:nvPr/>
          </p:nvSpPr>
          <p:spPr>
            <a:xfrm rot="20470558">
              <a:off x="746760" y="2918879"/>
              <a:ext cx="1371600" cy="4778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i="1" dirty="0" smtClean="0"/>
                <a:t>Читательские</a:t>
              </a:r>
            </a:p>
            <a:p>
              <a:pPr algn="ctr"/>
              <a:r>
                <a:rPr lang="ru-RU" sz="2000" b="1" i="1" dirty="0" smtClean="0"/>
                <a:t>конференции</a:t>
              </a:r>
              <a:endParaRPr lang="ru-RU" sz="2000" b="1" i="1" dirty="0"/>
            </a:p>
          </p:txBody>
        </p:sp>
      </p:grpSp>
      <p:grpSp>
        <p:nvGrpSpPr>
          <p:cNvPr id="59" name="Группа 58"/>
          <p:cNvGrpSpPr/>
          <p:nvPr/>
        </p:nvGrpSpPr>
        <p:grpSpPr>
          <a:xfrm rot="1319603">
            <a:off x="7177435" y="991414"/>
            <a:ext cx="2453601" cy="2088884"/>
            <a:chOff x="615699" y="2415471"/>
            <a:chExt cx="1592210" cy="1410094"/>
          </a:xfrm>
        </p:grpSpPr>
        <p:pic>
          <p:nvPicPr>
            <p:cNvPr id="60" name="Рисунок 59" descr="14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20311796">
              <a:off x="615699" y="2415471"/>
              <a:ext cx="1592210" cy="1410094"/>
            </a:xfrm>
            <a:prstGeom prst="rect">
              <a:avLst/>
            </a:prstGeom>
          </p:spPr>
        </p:pic>
        <p:sp>
          <p:nvSpPr>
            <p:cNvPr id="61" name="TextBox 60"/>
            <p:cNvSpPr txBox="1"/>
            <p:nvPr/>
          </p:nvSpPr>
          <p:spPr>
            <a:xfrm rot="20196644">
              <a:off x="746760" y="2918879"/>
              <a:ext cx="1371600" cy="4778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i="1" dirty="0" smtClean="0"/>
                <a:t>Проектная деятельность</a:t>
              </a:r>
            </a:p>
          </p:txBody>
        </p:sp>
      </p:grpSp>
      <p:grpSp>
        <p:nvGrpSpPr>
          <p:cNvPr id="62" name="Группа 61"/>
          <p:cNvGrpSpPr/>
          <p:nvPr/>
        </p:nvGrpSpPr>
        <p:grpSpPr>
          <a:xfrm rot="1219858">
            <a:off x="9451945" y="1083211"/>
            <a:ext cx="2453601" cy="2088884"/>
            <a:chOff x="615699" y="2415471"/>
            <a:chExt cx="1592210" cy="1410094"/>
          </a:xfrm>
        </p:grpSpPr>
        <p:pic>
          <p:nvPicPr>
            <p:cNvPr id="63" name="Рисунок 62" descr="14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20311796">
              <a:off x="615699" y="2415471"/>
              <a:ext cx="1592210" cy="1410094"/>
            </a:xfrm>
            <a:prstGeom prst="rect">
              <a:avLst/>
            </a:prstGeom>
          </p:spPr>
        </p:pic>
        <p:sp>
          <p:nvSpPr>
            <p:cNvPr id="64" name="TextBox 63"/>
            <p:cNvSpPr txBox="1"/>
            <p:nvPr/>
          </p:nvSpPr>
          <p:spPr>
            <a:xfrm rot="20196644">
              <a:off x="746760" y="2918879"/>
              <a:ext cx="1371600" cy="4778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i="1" dirty="0" smtClean="0"/>
                <a:t>Недели</a:t>
              </a:r>
            </a:p>
            <a:p>
              <a:pPr algn="ctr"/>
              <a:r>
                <a:rPr lang="ru-RU" sz="2000" b="1" i="1" dirty="0" smtClean="0"/>
                <a:t> чтения</a:t>
              </a:r>
            </a:p>
          </p:txBody>
        </p:sp>
      </p:grpSp>
      <p:grpSp>
        <p:nvGrpSpPr>
          <p:cNvPr id="65" name="Группа 64"/>
          <p:cNvGrpSpPr/>
          <p:nvPr/>
        </p:nvGrpSpPr>
        <p:grpSpPr>
          <a:xfrm rot="1221422">
            <a:off x="2431251" y="2909525"/>
            <a:ext cx="2453601" cy="2088884"/>
            <a:chOff x="-195939" y="1650118"/>
            <a:chExt cx="1592210" cy="1410094"/>
          </a:xfrm>
        </p:grpSpPr>
        <p:pic>
          <p:nvPicPr>
            <p:cNvPr id="66" name="Рисунок 65" descr="14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20311796">
              <a:off x="-195939" y="1650118"/>
              <a:ext cx="1592210" cy="1410094"/>
            </a:xfrm>
            <a:prstGeom prst="rect">
              <a:avLst/>
            </a:prstGeom>
          </p:spPr>
        </p:pic>
        <p:sp>
          <p:nvSpPr>
            <p:cNvPr id="67" name="TextBox 66"/>
            <p:cNvSpPr txBox="1"/>
            <p:nvPr/>
          </p:nvSpPr>
          <p:spPr>
            <a:xfrm rot="20196644">
              <a:off x="-72323" y="2170407"/>
              <a:ext cx="1371600" cy="4778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i="1" dirty="0" smtClean="0"/>
                <a:t>Клуб семейного чтения</a:t>
              </a:r>
              <a:endParaRPr lang="ru-RU" sz="2000" b="1" i="1" dirty="0"/>
            </a:p>
          </p:txBody>
        </p:sp>
      </p:grpSp>
      <p:grpSp>
        <p:nvGrpSpPr>
          <p:cNvPr id="68" name="Группа 67"/>
          <p:cNvGrpSpPr/>
          <p:nvPr/>
        </p:nvGrpSpPr>
        <p:grpSpPr>
          <a:xfrm rot="1117012">
            <a:off x="5237845" y="2934065"/>
            <a:ext cx="2453601" cy="2088884"/>
            <a:chOff x="615699" y="2415471"/>
            <a:chExt cx="1592210" cy="1410094"/>
          </a:xfrm>
        </p:grpSpPr>
        <p:pic>
          <p:nvPicPr>
            <p:cNvPr id="69" name="Рисунок 68" descr="14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20311796">
              <a:off x="615699" y="2415471"/>
              <a:ext cx="1592210" cy="1410094"/>
            </a:xfrm>
            <a:prstGeom prst="rect">
              <a:avLst/>
            </a:prstGeom>
          </p:spPr>
        </p:pic>
        <p:sp>
          <p:nvSpPr>
            <p:cNvPr id="70" name="TextBox 69"/>
            <p:cNvSpPr txBox="1"/>
            <p:nvPr/>
          </p:nvSpPr>
          <p:spPr>
            <a:xfrm rot="20482988">
              <a:off x="682812" y="2803684"/>
              <a:ext cx="1371600" cy="4778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i="1" dirty="0" smtClean="0"/>
                <a:t>Сетевое взаимодействие</a:t>
              </a:r>
              <a:endParaRPr lang="ru-RU" sz="2000" b="1" i="1" dirty="0"/>
            </a:p>
          </p:txBody>
        </p:sp>
      </p:grpSp>
      <p:grpSp>
        <p:nvGrpSpPr>
          <p:cNvPr id="71" name="Группа 70"/>
          <p:cNvGrpSpPr/>
          <p:nvPr/>
        </p:nvGrpSpPr>
        <p:grpSpPr>
          <a:xfrm rot="1392256">
            <a:off x="7891324" y="2830842"/>
            <a:ext cx="2453601" cy="2088884"/>
            <a:chOff x="615699" y="2415471"/>
            <a:chExt cx="1592210" cy="1410094"/>
          </a:xfrm>
        </p:grpSpPr>
        <p:pic>
          <p:nvPicPr>
            <p:cNvPr id="72" name="Рисунок 71" descr="14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20311796">
              <a:off x="615699" y="2415471"/>
              <a:ext cx="1592210" cy="1410094"/>
            </a:xfrm>
            <a:prstGeom prst="rect">
              <a:avLst/>
            </a:prstGeom>
          </p:spPr>
        </p:pic>
        <p:sp>
          <p:nvSpPr>
            <p:cNvPr id="73" name="TextBox 72"/>
            <p:cNvSpPr txBox="1"/>
            <p:nvPr/>
          </p:nvSpPr>
          <p:spPr>
            <a:xfrm rot="20196644">
              <a:off x="746760" y="2918879"/>
              <a:ext cx="1371600" cy="4778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i="1" dirty="0" smtClean="0"/>
                <a:t>Методическая работа</a:t>
              </a:r>
              <a:endParaRPr lang="ru-RU" sz="2000" b="1" i="1" dirty="0"/>
            </a:p>
          </p:txBody>
        </p:sp>
      </p:grpSp>
      <p:grpSp>
        <p:nvGrpSpPr>
          <p:cNvPr id="74" name="Группа 73"/>
          <p:cNvGrpSpPr/>
          <p:nvPr/>
        </p:nvGrpSpPr>
        <p:grpSpPr>
          <a:xfrm rot="1349577">
            <a:off x="4418427" y="4379233"/>
            <a:ext cx="2453601" cy="2088884"/>
            <a:chOff x="615699" y="2415471"/>
            <a:chExt cx="1592210" cy="1410094"/>
          </a:xfrm>
        </p:grpSpPr>
        <p:pic>
          <p:nvPicPr>
            <p:cNvPr id="75" name="Рисунок 74" descr="14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20311796">
              <a:off x="615699" y="2415471"/>
              <a:ext cx="1592210" cy="1410094"/>
            </a:xfrm>
            <a:prstGeom prst="rect">
              <a:avLst/>
            </a:prstGeom>
          </p:spPr>
        </p:pic>
        <p:sp>
          <p:nvSpPr>
            <p:cNvPr id="76" name="TextBox 75"/>
            <p:cNvSpPr txBox="1"/>
            <p:nvPr/>
          </p:nvSpPr>
          <p:spPr>
            <a:xfrm rot="20196644">
              <a:off x="746760" y="2918879"/>
              <a:ext cx="1371600" cy="4778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i="1" dirty="0" smtClean="0"/>
                <a:t>Работа библиотеки</a:t>
              </a:r>
              <a:endParaRPr lang="ru-RU" sz="2000" b="1" i="1" dirty="0"/>
            </a:p>
          </p:txBody>
        </p:sp>
      </p:grpSp>
      <p:grpSp>
        <p:nvGrpSpPr>
          <p:cNvPr id="77" name="Группа 76"/>
          <p:cNvGrpSpPr/>
          <p:nvPr/>
        </p:nvGrpSpPr>
        <p:grpSpPr>
          <a:xfrm rot="1178796">
            <a:off x="7247235" y="4417446"/>
            <a:ext cx="2453601" cy="2088884"/>
            <a:chOff x="615699" y="2415471"/>
            <a:chExt cx="1592210" cy="1410094"/>
          </a:xfrm>
        </p:grpSpPr>
        <p:pic>
          <p:nvPicPr>
            <p:cNvPr id="78" name="Рисунок 77" descr="14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20311796">
              <a:off x="615699" y="2415471"/>
              <a:ext cx="1592210" cy="1410094"/>
            </a:xfrm>
            <a:prstGeom prst="rect">
              <a:avLst/>
            </a:prstGeom>
          </p:spPr>
        </p:pic>
        <p:sp>
          <p:nvSpPr>
            <p:cNvPr id="79" name="TextBox 78"/>
            <p:cNvSpPr txBox="1"/>
            <p:nvPr/>
          </p:nvSpPr>
          <p:spPr>
            <a:xfrm rot="20196644">
              <a:off x="746760" y="3022760"/>
              <a:ext cx="1371600" cy="2700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i="1" dirty="0" smtClean="0"/>
                <a:t>Театр</a:t>
              </a:r>
              <a:endParaRPr lang="ru-RU" sz="2000" b="1" i="1" dirty="0"/>
            </a:p>
          </p:txBody>
        </p:sp>
      </p:grpSp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47" y="4201876"/>
            <a:ext cx="2578509" cy="2416381"/>
          </a:xfrm>
          <a:prstGeom prst="rect">
            <a:avLst/>
          </a:prstGeom>
        </p:spPr>
      </p:pic>
      <p:pic>
        <p:nvPicPr>
          <p:cNvPr id="15" name="Рисунок 14" descr="15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5911" y="4233604"/>
            <a:ext cx="2576744" cy="2350077"/>
          </a:xfrm>
          <a:prstGeom prst="rect">
            <a:avLst/>
          </a:prstGeom>
        </p:spPr>
      </p:pic>
      <p:grpSp>
        <p:nvGrpSpPr>
          <p:cNvPr id="80" name="Группа 79"/>
          <p:cNvGrpSpPr/>
          <p:nvPr/>
        </p:nvGrpSpPr>
        <p:grpSpPr>
          <a:xfrm rot="1244900">
            <a:off x="2443330" y="1060041"/>
            <a:ext cx="2453601" cy="2088884"/>
            <a:chOff x="615699" y="2415471"/>
            <a:chExt cx="1592210" cy="1410094"/>
          </a:xfrm>
        </p:grpSpPr>
        <p:pic>
          <p:nvPicPr>
            <p:cNvPr id="81" name="Рисунок 80" descr="14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20311796">
              <a:off x="615699" y="2415471"/>
              <a:ext cx="1592210" cy="1410094"/>
            </a:xfrm>
            <a:prstGeom prst="rect">
              <a:avLst/>
            </a:prstGeom>
          </p:spPr>
        </p:pic>
        <p:sp>
          <p:nvSpPr>
            <p:cNvPr id="82" name="TextBox 81"/>
            <p:cNvSpPr txBox="1"/>
            <p:nvPr/>
          </p:nvSpPr>
          <p:spPr>
            <a:xfrm rot="20355100">
              <a:off x="746760" y="2918879"/>
              <a:ext cx="1371600" cy="4778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i="1" dirty="0" smtClean="0"/>
                <a:t>Пространство школы</a:t>
              </a:r>
              <a:endParaRPr lang="ru-RU" sz="2000" b="1" i="1" dirty="0"/>
            </a:p>
          </p:txBody>
        </p:sp>
      </p:grpSp>
      <p:pic>
        <p:nvPicPr>
          <p:cNvPr id="83" name="Рисунок 82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6880" y="3750504"/>
            <a:ext cx="2865120" cy="286512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4559" y="1299686"/>
            <a:ext cx="335820" cy="335820"/>
          </a:xfrm>
          <a:prstGeom prst="rect">
            <a:avLst/>
          </a:prstGeom>
        </p:spPr>
      </p:pic>
      <p:pic>
        <p:nvPicPr>
          <p:cNvPr id="92" name="Рисунок 9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4559" y="3192953"/>
            <a:ext cx="335820" cy="335820"/>
          </a:xfrm>
          <a:prstGeom prst="rect">
            <a:avLst/>
          </a:prstGeom>
        </p:spPr>
      </p:pic>
      <p:pic>
        <p:nvPicPr>
          <p:cNvPr id="93" name="Рисунок 9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3268" y="1250036"/>
            <a:ext cx="335820" cy="335820"/>
          </a:xfrm>
          <a:prstGeom prst="rect">
            <a:avLst/>
          </a:prstGeom>
        </p:spPr>
      </p:pic>
      <p:pic>
        <p:nvPicPr>
          <p:cNvPr id="94" name="Рисунок 9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6822" y="1248221"/>
            <a:ext cx="335820" cy="335820"/>
          </a:xfrm>
          <a:prstGeom prst="rect">
            <a:avLst/>
          </a:prstGeom>
        </p:spPr>
      </p:pic>
      <p:pic>
        <p:nvPicPr>
          <p:cNvPr id="95" name="Рисунок 9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3682" y="1297819"/>
            <a:ext cx="335820" cy="335820"/>
          </a:xfrm>
          <a:prstGeom prst="rect">
            <a:avLst/>
          </a:prstGeom>
        </p:spPr>
      </p:pic>
      <p:pic>
        <p:nvPicPr>
          <p:cNvPr id="96" name="Рисунок 9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5736" y="3209066"/>
            <a:ext cx="335820" cy="335820"/>
          </a:xfrm>
          <a:prstGeom prst="rect">
            <a:avLst/>
          </a:prstGeom>
        </p:spPr>
      </p:pic>
      <p:pic>
        <p:nvPicPr>
          <p:cNvPr id="97" name="Рисунок 9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6994" y="3032148"/>
            <a:ext cx="335820" cy="335820"/>
          </a:xfrm>
          <a:prstGeom prst="rect">
            <a:avLst/>
          </a:prstGeom>
        </p:spPr>
      </p:pic>
      <p:pic>
        <p:nvPicPr>
          <p:cNvPr id="98" name="Рисунок 9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4485" y="4516130"/>
            <a:ext cx="335820" cy="335820"/>
          </a:xfrm>
          <a:prstGeom prst="rect">
            <a:avLst/>
          </a:prstGeom>
        </p:spPr>
      </p:pic>
      <p:pic>
        <p:nvPicPr>
          <p:cNvPr id="99" name="Рисунок 9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458" y="4637453"/>
            <a:ext cx="335820" cy="335820"/>
          </a:xfrm>
          <a:prstGeom prst="rect">
            <a:avLst/>
          </a:prstGeom>
        </p:spPr>
      </p:pic>
      <p:sp>
        <p:nvSpPr>
          <p:cNvPr id="84" name="TextBox 83"/>
          <p:cNvSpPr txBox="1"/>
          <p:nvPr/>
        </p:nvSpPr>
        <p:spPr>
          <a:xfrm>
            <a:off x="1679510" y="0"/>
            <a:ext cx="757645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Система работы школы по развитию читательской компетентност</a:t>
            </a:r>
            <a:r>
              <a:rPr lang="ru-RU" sz="2800" b="1" dirty="0" smtClean="0">
                <a:solidFill>
                  <a:schemeClr val="bg1"/>
                </a:solidFill>
              </a:rPr>
              <a:t>и</a:t>
            </a:r>
            <a:endParaRPr lang="ru-RU" b="1" dirty="0" smtClean="0">
              <a:solidFill>
                <a:schemeClr val="bg1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589980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406E-6 4.31808E-6 L -0.03201 -0.5150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00" y="-258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44406  E" pathEditMode="relative" ptsTypes="">
                                      <p:cBhvr>
                                        <p:cTn id="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61843E-6 -1.38234E-6 L -0.02226 -0.44984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0" y="-2250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47788E-6 -3.25936E-6 L 0.00637 -0.50924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0" y="-2550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4888E-6 -1.38234E-6 L 0.03176 -0.4214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0" y="-2110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77512E-6 2.54276E-6 L 0.08147 -0.38743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00" y="-1940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7595E-6 9.70874E-7 L -0.00963 -0.33079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0" y="-1660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0036E-6 -4.04531E-6 L -0.05909 -0.42718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00" y="-2140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339E-6 4.59085E-6 L 0.06845 -0.47527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00" y="-2380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500"/>
                            </p:stCondLst>
                            <p:childTnLst>
                              <p:par>
                                <p:cTn id="5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000"/>
                            </p:stCondLst>
                            <p:childTnLst>
                              <p:par>
                                <p:cTn id="6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500"/>
                            </p:stCondLst>
                            <p:childTnLst>
                              <p:par>
                                <p:cTn id="6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000"/>
                            </p:stCondLst>
                            <p:childTnLst>
                              <p:par>
                                <p:cTn id="7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4500"/>
                            </p:stCondLst>
                            <p:childTnLst>
                              <p:par>
                                <p:cTn id="7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0"/>
                            </p:stCondLst>
                            <p:childTnLst>
                              <p:par>
                                <p:cTn id="8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500"/>
                            </p:stCondLst>
                            <p:childTnLst>
                              <p:par>
                                <p:cTn id="8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6000"/>
                            </p:stCondLst>
                            <p:childTnLst>
                              <p:par>
                                <p:cTn id="9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6500"/>
                            </p:stCondLst>
                            <p:childTnLst>
                              <p:par>
                                <p:cTn id="96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 descr="14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10708" t="13789" r="13737" b="12530"/>
          <a:stretch>
            <a:fillRect/>
          </a:stretch>
        </p:blipFill>
        <p:spPr>
          <a:xfrm>
            <a:off x="4537783" y="606706"/>
            <a:ext cx="2840477" cy="16688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7" name="TextBox 16"/>
          <p:cNvSpPr txBox="1"/>
          <p:nvPr/>
        </p:nvSpPr>
        <p:spPr>
          <a:xfrm>
            <a:off x="4731113" y="1417267"/>
            <a:ext cx="26047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/>
              <a:t>Работа библиотеки</a:t>
            </a:r>
            <a:endParaRPr lang="ru-RU" sz="2400" b="1" i="1" dirty="0"/>
          </a:p>
        </p:txBody>
      </p:sp>
      <p:pic>
        <p:nvPicPr>
          <p:cNvPr id="20" name="Рисунок 19" descr="66.pn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20529" y="1123635"/>
            <a:ext cx="4451562" cy="26742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896" y="2181182"/>
            <a:ext cx="3018192" cy="15389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Text Box 31"/>
          <p:cNvSpPr txBox="1">
            <a:spLocks noChangeArrowheads="1"/>
          </p:cNvSpPr>
          <p:nvPr/>
        </p:nvSpPr>
        <p:spPr bwMode="auto">
          <a:xfrm>
            <a:off x="3573730" y="2412942"/>
            <a:ext cx="8032730" cy="2431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defTabSz="914400" eaLnBrk="1" fontAlgn="auto" latinLnBrk="0" hangingPunct="1">
              <a:spcBef>
                <a:spcPct val="50000"/>
              </a:spcBef>
              <a:spcAft>
                <a:spcPts val="0"/>
              </a:spcAft>
              <a:buClr>
                <a:srgbClr val="800000"/>
              </a:buClr>
              <a:buSzPct val="130000"/>
              <a:buFont typeface="Wingdings" pitchFamily="2" charset="2"/>
              <a:buChar char="ü"/>
              <a:tabLst/>
              <a:defRPr/>
            </a:pP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" charset="0"/>
                <a:cs typeface="Arial" charset="0"/>
              </a:rPr>
              <a:t>Книжные </a:t>
            </a:r>
            <a:r>
              <a:rPr kumimoji="0" lang="ru-RU" sz="20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" charset="0"/>
                <a:cs typeface="Arial" charset="0"/>
              </a:rPr>
              <a:t>флешмобы</a:t>
            </a: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" charset="0"/>
                <a:cs typeface="Arial" charset="0"/>
              </a:rPr>
              <a:t>. </a:t>
            </a:r>
            <a:r>
              <a:rPr lang="ru-RU" sz="2000" kern="0" dirty="0" smtClean="0">
                <a:solidFill>
                  <a:schemeClr val="accent6">
                    <a:lumMod val="50000"/>
                  </a:schemeClr>
                </a:solidFill>
              </a:rPr>
              <a:t>     </a:t>
            </a:r>
            <a:r>
              <a:rPr lang="ru-RU" sz="2000" dirty="0" smtClean="0">
                <a:latin typeface="Mistral" pitchFamily="66" charset="0"/>
                <a:cs typeface="+mn-cs"/>
              </a:rPr>
              <a:t>Частота </a:t>
            </a:r>
            <a:r>
              <a:rPr lang="ru-RU" sz="2000" dirty="0">
                <a:latin typeface="Mistral" pitchFamily="66" charset="0"/>
                <a:cs typeface="+mn-cs"/>
              </a:rPr>
              <a:t>проведения: 2 раза в год</a:t>
            </a:r>
          </a:p>
          <a:p>
            <a:pPr marL="0" marR="0" lvl="0" indent="0" defTabSz="914400" eaLnBrk="1" fontAlgn="auto" latinLnBrk="0" hangingPunct="1">
              <a:spcBef>
                <a:spcPct val="50000"/>
              </a:spcBef>
              <a:spcAft>
                <a:spcPts val="0"/>
              </a:spcAft>
              <a:buClr>
                <a:srgbClr val="800000"/>
              </a:buClr>
              <a:buSzPct val="130000"/>
              <a:buFont typeface="Wingdings" pitchFamily="2" charset="2"/>
              <a:buChar char="ü"/>
              <a:tabLst/>
              <a:defRPr/>
            </a:pP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" charset="0"/>
                <a:cs typeface="Arial" charset="0"/>
              </a:rPr>
              <a:t>Дискуссионные клубы</a:t>
            </a: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cs typeface="Arial" charset="0"/>
              </a:rPr>
              <a:t>.  </a:t>
            </a:r>
          </a:p>
          <a:p>
            <a:pPr marL="0" marR="0" lvl="0" indent="0" defTabSz="914400" eaLnBrk="1" fontAlgn="auto" latinLnBrk="0" hangingPunct="1">
              <a:spcBef>
                <a:spcPct val="50000"/>
              </a:spcBef>
              <a:spcAft>
                <a:spcPts val="0"/>
              </a:spcAft>
              <a:buClr>
                <a:srgbClr val="800000"/>
              </a:buClr>
              <a:buSzPct val="130000"/>
              <a:tabLst/>
              <a:defRPr/>
            </a:pP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cs typeface="Arial" charset="0"/>
              </a:rPr>
              <a:t>                      </a:t>
            </a:r>
            <a:r>
              <a:rPr lang="ru-RU" sz="2000" dirty="0" smtClean="0">
                <a:latin typeface="Mistral" pitchFamily="66" charset="0"/>
                <a:cs typeface="+mn-cs"/>
              </a:rPr>
              <a:t>Частота проведения</a:t>
            </a:r>
            <a:r>
              <a:rPr lang="ru-RU" sz="2000" dirty="0">
                <a:latin typeface="Mistral" pitchFamily="66" charset="0"/>
                <a:cs typeface="+mn-cs"/>
              </a:rPr>
              <a:t>: 2-3 раза в год</a:t>
            </a:r>
          </a:p>
          <a:p>
            <a:pPr marL="0" marR="0" lvl="0" indent="0" defTabSz="914400" eaLnBrk="1" fontAlgn="auto" latinLnBrk="0" hangingPunct="1">
              <a:spcBef>
                <a:spcPct val="50000"/>
              </a:spcBef>
              <a:spcAft>
                <a:spcPts val="0"/>
              </a:spcAft>
              <a:buClr>
                <a:srgbClr val="800000"/>
              </a:buClr>
              <a:buSzPct val="130000"/>
              <a:buFont typeface="Wingdings" pitchFamily="2" charset="2"/>
              <a:buChar char="ü"/>
              <a:tabLst/>
              <a:defRPr/>
            </a:pP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" charset="0"/>
                <a:cs typeface="Arial" charset="0"/>
              </a:rPr>
              <a:t>Защита читательского формуляра</a:t>
            </a: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cs typeface="Arial" charset="0"/>
              </a:rPr>
              <a:t>.</a:t>
            </a:r>
            <a:r>
              <a:rPr lang="ru-RU" sz="2800" dirty="0" smtClean="0">
                <a:latin typeface="Mistral" pitchFamily="66" charset="0"/>
                <a:cs typeface="+mn-cs"/>
              </a:rPr>
              <a:t> </a:t>
            </a:r>
          </a:p>
          <a:p>
            <a:pPr marL="0" marR="0" lvl="0" indent="0" defTabSz="914400" eaLnBrk="1" fontAlgn="auto" latinLnBrk="0" hangingPunct="1">
              <a:spcBef>
                <a:spcPct val="50000"/>
              </a:spcBef>
              <a:spcAft>
                <a:spcPts val="0"/>
              </a:spcAft>
              <a:buClr>
                <a:srgbClr val="800000"/>
              </a:buClr>
              <a:buSzPct val="130000"/>
              <a:buFont typeface="Wingdings" pitchFamily="2" charset="2"/>
              <a:buChar char="ü"/>
              <a:tabLst/>
              <a:defRPr/>
            </a:pP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" charset="0"/>
                <a:cs typeface="Arial" charset="0"/>
              </a:rPr>
              <a:t>Работа клуба «Лидер чтения» </a:t>
            </a:r>
            <a:r>
              <a:rPr lang="ru-RU" sz="2000" kern="0" dirty="0" smtClean="0">
                <a:solidFill>
                  <a:schemeClr val="accent6">
                    <a:lumMod val="50000"/>
                  </a:schemeClr>
                </a:solidFill>
                <a:latin typeface="Mistral" pitchFamily="66" charset="0"/>
                <a:cs typeface="+mn-cs"/>
              </a:rPr>
              <a:t> </a:t>
            </a:r>
            <a:r>
              <a:rPr lang="ru-RU" sz="2000" dirty="0" smtClean="0">
                <a:latin typeface="Mistral" pitchFamily="66" charset="0"/>
                <a:cs typeface="+mn-cs"/>
              </a:rPr>
              <a:t>Частота </a:t>
            </a:r>
            <a:r>
              <a:rPr lang="ru-RU" sz="2000" dirty="0">
                <a:latin typeface="Mistral" pitchFamily="66" charset="0"/>
                <a:cs typeface="+mn-cs"/>
              </a:rPr>
              <a:t>проведения: 1 раз в месяц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035" y="2052062"/>
            <a:ext cx="3006455" cy="225574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484" y="1411256"/>
            <a:ext cx="3070802" cy="30708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Выгнутая вправо стрелка 8"/>
          <p:cNvSpPr/>
          <p:nvPr/>
        </p:nvSpPr>
        <p:spPr>
          <a:xfrm>
            <a:off x="8090511" y="2943053"/>
            <a:ext cx="2880320" cy="3168352"/>
          </a:xfrm>
          <a:prstGeom prst="curvedLeftArrow">
            <a:avLst>
              <a:gd name="adj1" fmla="val 1738"/>
              <a:gd name="adj2" fmla="val 34574"/>
              <a:gd name="adj3" fmla="val 25000"/>
            </a:avLst>
          </a:prstGeom>
          <a:solidFill>
            <a:srgbClr val="D1D696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grpSp>
        <p:nvGrpSpPr>
          <p:cNvPr id="10" name="Группа 16"/>
          <p:cNvGrpSpPr/>
          <p:nvPr/>
        </p:nvGrpSpPr>
        <p:grpSpPr>
          <a:xfrm>
            <a:off x="4360796" y="4906451"/>
            <a:ext cx="1316015" cy="1730522"/>
            <a:chOff x="3352813" y="4284453"/>
            <a:chExt cx="1515350" cy="2017713"/>
          </a:xfrm>
        </p:grpSpPr>
        <p:pic>
          <p:nvPicPr>
            <p:cNvPr id="11" name="Picture 2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52813" y="4284453"/>
              <a:ext cx="1444625" cy="20177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2" name="Text Box 17"/>
            <p:cNvSpPr txBox="1">
              <a:spLocks noChangeArrowheads="1"/>
            </p:cNvSpPr>
            <p:nvPr/>
          </p:nvSpPr>
          <p:spPr bwMode="auto">
            <a:xfrm rot="21069536">
              <a:off x="3428300" y="4934194"/>
              <a:ext cx="1439863" cy="5155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sz="1100" b="1" i="1" dirty="0" err="1" smtClean="0">
                  <a:solidFill>
                    <a:srgbClr val="003300"/>
                  </a:solidFill>
                </a:rPr>
                <a:t>В.Шукшин</a:t>
              </a:r>
              <a:endParaRPr lang="ru-RU" sz="1100" b="1" i="1" dirty="0" smtClean="0">
                <a:solidFill>
                  <a:srgbClr val="003300"/>
                </a:solidFill>
              </a:endParaRPr>
            </a:p>
            <a:p>
              <a:pPr algn="ctr" eaLnBrk="1" hangingPunct="1">
                <a:spcBef>
                  <a:spcPct val="50000"/>
                </a:spcBef>
              </a:pPr>
              <a:r>
                <a:rPr lang="ru-RU" sz="1100" b="1" i="1" dirty="0" smtClean="0">
                  <a:solidFill>
                    <a:srgbClr val="003300"/>
                  </a:solidFill>
                </a:rPr>
                <a:t>Сердце матери</a:t>
              </a:r>
              <a:endParaRPr lang="ru-RU" dirty="0"/>
            </a:p>
          </p:txBody>
        </p:sp>
      </p:grpSp>
      <p:grpSp>
        <p:nvGrpSpPr>
          <p:cNvPr id="13" name="Группа 20"/>
          <p:cNvGrpSpPr/>
          <p:nvPr/>
        </p:nvGrpSpPr>
        <p:grpSpPr>
          <a:xfrm>
            <a:off x="6260490" y="4981796"/>
            <a:ext cx="1194392" cy="1579831"/>
            <a:chOff x="5197723" y="4260796"/>
            <a:chExt cx="1466974" cy="2017713"/>
          </a:xfrm>
        </p:grpSpPr>
        <p:pic>
          <p:nvPicPr>
            <p:cNvPr id="14" name="Picture 2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20072" y="4260796"/>
              <a:ext cx="1444625" cy="20177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5" name="Text Box 17"/>
            <p:cNvSpPr txBox="1">
              <a:spLocks noChangeArrowheads="1"/>
            </p:cNvSpPr>
            <p:nvPr/>
          </p:nvSpPr>
          <p:spPr bwMode="auto">
            <a:xfrm rot="21069536">
              <a:off x="5197723" y="4985433"/>
              <a:ext cx="1439863" cy="5155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ru-RU" sz="1100" b="1" i="1" dirty="0" smtClean="0">
                  <a:solidFill>
                    <a:srgbClr val="003300"/>
                  </a:solidFill>
                </a:rPr>
                <a:t>Т. </a:t>
              </a:r>
              <a:r>
                <a:rPr lang="ru-RU" sz="1100" b="1" i="1" dirty="0" err="1" smtClean="0">
                  <a:solidFill>
                    <a:srgbClr val="003300"/>
                  </a:solidFill>
                </a:rPr>
                <a:t>Штрассер</a:t>
              </a:r>
              <a:endParaRPr lang="ru-RU" sz="1100" b="1" i="1" dirty="0" smtClean="0">
                <a:solidFill>
                  <a:srgbClr val="003300"/>
                </a:solidFill>
              </a:endParaRPr>
            </a:p>
            <a:p>
              <a:pPr algn="ctr" eaLnBrk="1" hangingPunct="1">
                <a:spcBef>
                  <a:spcPct val="50000"/>
                </a:spcBef>
              </a:pPr>
              <a:r>
                <a:rPr lang="ru-RU" sz="1100" b="1" i="1" dirty="0" smtClean="0">
                  <a:solidFill>
                    <a:srgbClr val="003300"/>
                  </a:solidFill>
                </a:rPr>
                <a:t>Волна</a:t>
              </a:r>
              <a:endParaRPr lang="ru-RU" dirty="0"/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7949752" y="3706484"/>
            <a:ext cx="26900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000" dirty="0">
                <a:latin typeface="Mistral" pitchFamily="66" charset="0"/>
              </a:rPr>
              <a:t>Частота проведения: 1 раз в четверть</a:t>
            </a:r>
          </a:p>
          <a:p>
            <a:endParaRPr lang="ru-RU" dirty="0"/>
          </a:p>
        </p:txBody>
      </p:sp>
      <p:pic>
        <p:nvPicPr>
          <p:cNvPr id="19" name="Рисунок 18" descr="www.megainet.info_9493_3d-chelovechki-belye.jpg"/>
          <p:cNvPicPr>
            <a:picLocks noChangeAspect="1"/>
          </p:cNvPicPr>
          <p:nvPr/>
        </p:nvPicPr>
        <p:blipFill>
          <a:blip r:embed="rId9" cstate="print"/>
          <a:srcRect l="53831" t="47747" b="26392"/>
          <a:stretch>
            <a:fillRect/>
          </a:stretch>
        </p:blipFill>
        <p:spPr>
          <a:xfrm>
            <a:off x="1459246" y="4940680"/>
            <a:ext cx="1866122" cy="13937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2226942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000" t="-7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19214" y="2039221"/>
            <a:ext cx="8352928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«Книжный </a:t>
            </a:r>
            <a:r>
              <a:rPr lang="ru-RU" sz="2400" dirty="0" err="1" smtClean="0">
                <a:solidFill>
                  <a:schemeClr val="accent6">
                    <a:lumMod val="50000"/>
                  </a:schemeClr>
                </a:solidFill>
              </a:rPr>
              <a:t>флешмоб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»-опросник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Свод этикетных правил при проведении читательской конференции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Подготовка приветствий книге и друг к другу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Презентации книг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Рейтинг желанной книги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Составление «золотой полки» книг</a:t>
            </a: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857375" y="157163"/>
            <a:ext cx="90154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Читательская конференция «Книжная волна»</a:t>
            </a:r>
            <a:endParaRPr lang="ru-RU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4724" y="4194676"/>
            <a:ext cx="2329441" cy="18635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1589980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 descr="14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10708" t="13789" r="13737" b="12530"/>
          <a:stretch>
            <a:fillRect/>
          </a:stretch>
        </p:blipFill>
        <p:spPr>
          <a:xfrm>
            <a:off x="4623788" y="622419"/>
            <a:ext cx="2840477" cy="16688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7" name="TextBox 16"/>
          <p:cNvSpPr txBox="1"/>
          <p:nvPr/>
        </p:nvSpPr>
        <p:spPr>
          <a:xfrm>
            <a:off x="4731113" y="1417267"/>
            <a:ext cx="26047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/>
              <a:t>Читательские конференции</a:t>
            </a:r>
            <a:endParaRPr lang="ru-RU" sz="2400" b="1" i="1" dirty="0"/>
          </a:p>
        </p:txBody>
      </p:sp>
      <p:pic>
        <p:nvPicPr>
          <p:cNvPr id="20" name="Рисунок 19" descr="66.pn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20529" y="1123635"/>
            <a:ext cx="4451562" cy="267421"/>
          </a:xfrm>
          <a:prstGeom prst="rect">
            <a:avLst/>
          </a:prstGeom>
        </p:spPr>
      </p:pic>
      <p:sp>
        <p:nvSpPr>
          <p:cNvPr id="5" name="Text Box 31"/>
          <p:cNvSpPr txBox="1">
            <a:spLocks noChangeArrowheads="1"/>
          </p:cNvSpPr>
          <p:nvPr/>
        </p:nvSpPr>
        <p:spPr bwMode="auto">
          <a:xfrm>
            <a:off x="3429248" y="2749588"/>
            <a:ext cx="7010400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Развитие читательской компетентности учащихся через создание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«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золотых» полок чтения</a:t>
            </a:r>
          </a:p>
          <a:p>
            <a:pPr>
              <a:spcBef>
                <a:spcPct val="50000"/>
              </a:spcBef>
              <a:buClr>
                <a:srgbClr val="800000"/>
              </a:buClr>
              <a:buSzPct val="125000"/>
              <a:buFont typeface="Wingdings" pitchFamily="2" charset="2"/>
              <a:buChar char="ü"/>
            </a:pP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Класса</a:t>
            </a:r>
          </a:p>
          <a:p>
            <a:pPr>
              <a:spcBef>
                <a:spcPct val="50000"/>
              </a:spcBef>
              <a:buClr>
                <a:srgbClr val="800000"/>
              </a:buClr>
              <a:buSzPct val="125000"/>
              <a:buFont typeface="Wingdings" pitchFamily="2" charset="2"/>
              <a:buChar char="ü"/>
            </a:pP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Школы</a:t>
            </a:r>
          </a:p>
          <a:p>
            <a:pPr>
              <a:spcBef>
                <a:spcPct val="50000"/>
              </a:spcBef>
              <a:buClr>
                <a:srgbClr val="800000"/>
              </a:buClr>
              <a:buSzPct val="125000"/>
              <a:buFont typeface="Wingdings" pitchFamily="2" charset="2"/>
              <a:buChar char="ü"/>
            </a:pP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Семьи</a:t>
            </a:r>
          </a:p>
          <a:p>
            <a:pPr>
              <a:spcBef>
                <a:spcPct val="50000"/>
              </a:spcBef>
              <a:buClr>
                <a:srgbClr val="800000"/>
              </a:buClr>
              <a:buSzPct val="125000"/>
              <a:buFont typeface="Wingdings" pitchFamily="2" charset="2"/>
              <a:buChar char="ü"/>
            </a:pP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учителей</a:t>
            </a:r>
          </a:p>
        </p:txBody>
      </p:sp>
      <p:sp>
        <p:nvSpPr>
          <p:cNvPr id="6" name="Text Box 32"/>
          <p:cNvSpPr txBox="1">
            <a:spLocks noChangeArrowheads="1"/>
          </p:cNvSpPr>
          <p:nvPr/>
        </p:nvSpPr>
        <p:spPr bwMode="auto">
          <a:xfrm>
            <a:off x="7759171" y="1456827"/>
            <a:ext cx="2899304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dirty="0">
                <a:latin typeface="Mistral" pitchFamily="66" charset="0"/>
              </a:rPr>
              <a:t>Частота проведения:</a:t>
            </a:r>
          </a:p>
          <a:p>
            <a:pPr>
              <a:spcBef>
                <a:spcPct val="50000"/>
              </a:spcBef>
            </a:pPr>
            <a:r>
              <a:rPr lang="ru-RU" sz="2800" dirty="0">
                <a:latin typeface="Mistral" pitchFamily="66" charset="0"/>
              </a:rPr>
              <a:t>2 раза в год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54400" y="3699919"/>
            <a:ext cx="2360096" cy="225979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6629" y="5140737"/>
            <a:ext cx="1373048" cy="102978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226942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 descr="14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10708" t="13789" r="13737" b="12530"/>
          <a:stretch>
            <a:fillRect/>
          </a:stretch>
        </p:blipFill>
        <p:spPr>
          <a:xfrm>
            <a:off x="4623788" y="622419"/>
            <a:ext cx="2840477" cy="16688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7" name="TextBox 16"/>
          <p:cNvSpPr txBox="1"/>
          <p:nvPr/>
        </p:nvSpPr>
        <p:spPr>
          <a:xfrm>
            <a:off x="4731113" y="1417267"/>
            <a:ext cx="26047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/>
              <a:t>Клуб семейного чтения</a:t>
            </a:r>
            <a:endParaRPr lang="ru-RU" b="1" i="1" dirty="0"/>
          </a:p>
        </p:txBody>
      </p:sp>
      <p:pic>
        <p:nvPicPr>
          <p:cNvPr id="20" name="Рисунок 19" descr="66.pn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20529" y="1123635"/>
            <a:ext cx="4451562" cy="267421"/>
          </a:xfrm>
          <a:prstGeom prst="rect">
            <a:avLst/>
          </a:prstGeom>
        </p:spPr>
      </p:pic>
      <p:sp>
        <p:nvSpPr>
          <p:cNvPr id="21" name="Text Box 41"/>
          <p:cNvSpPr txBox="1">
            <a:spLocks noChangeArrowheads="1"/>
          </p:cNvSpPr>
          <p:nvPr/>
        </p:nvSpPr>
        <p:spPr bwMode="auto">
          <a:xfrm>
            <a:off x="7975843" y="1170569"/>
            <a:ext cx="2844557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342900" marR="0" lvl="0" indent="-342900" eaLnBrk="1" fontAlgn="auto" hangingPunct="1">
              <a:lnSpc>
                <a:spcPct val="100000"/>
              </a:lnSpc>
              <a:spcAft>
                <a:spcPts val="0"/>
              </a:spcAft>
              <a:buClrTx/>
              <a:buSzTx/>
              <a:tabLst/>
              <a:defRPr/>
            </a:pPr>
            <a:r>
              <a:rPr lang="ru-RU" sz="2800" dirty="0" smtClean="0">
                <a:latin typeface="Mistral" pitchFamily="66" charset="0"/>
                <a:cs typeface="+mn-cs"/>
              </a:rPr>
              <a:t>Частота проведения:</a:t>
            </a:r>
          </a:p>
          <a:p>
            <a:pPr marL="342900" marR="0" lvl="0" indent="-342900" eaLnBrk="1" fontAlgn="auto" hangingPunct="1">
              <a:lnSpc>
                <a:spcPct val="100000"/>
              </a:lnSpc>
              <a:spcAft>
                <a:spcPts val="0"/>
              </a:spcAft>
              <a:buClrTx/>
              <a:buSzTx/>
              <a:tabLst/>
              <a:defRPr/>
            </a:pPr>
            <a:r>
              <a:rPr lang="ru-RU" sz="2800" dirty="0" smtClean="0">
                <a:latin typeface="Mistral" pitchFamily="66" charset="0"/>
                <a:cs typeface="+mn-cs"/>
              </a:rPr>
              <a:t> 2 раза в год </a:t>
            </a:r>
          </a:p>
          <a:p>
            <a:pPr marL="342900" marR="0" lvl="0" indent="-342900" eaLnBrk="1" fontAlgn="auto" hangingPunct="1">
              <a:lnSpc>
                <a:spcPct val="100000"/>
              </a:lnSpc>
              <a:spcAft>
                <a:spcPts val="0"/>
              </a:spcAft>
              <a:buClrTx/>
              <a:buSzTx/>
              <a:tabLst/>
              <a:defRPr/>
            </a:pPr>
            <a:r>
              <a:rPr lang="ru-RU" sz="2800" dirty="0" smtClean="0">
                <a:latin typeface="Mistral" pitchFamily="66" charset="0"/>
                <a:cs typeface="+mn-cs"/>
              </a:rPr>
              <a:t>в каждом классе</a:t>
            </a:r>
          </a:p>
        </p:txBody>
      </p:sp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4444504"/>
            <a:ext cx="3708400" cy="19435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3" name="Рисунок 22" descr="60.jpg"/>
          <p:cNvPicPr>
            <a:picLocks noChangeAspect="1"/>
          </p:cNvPicPr>
          <p:nvPr/>
        </p:nvPicPr>
        <p:blipFill>
          <a:blip r:embed="rId6" cstate="print">
            <a:duotone>
              <a:prstClr val="black"/>
              <a:schemeClr val="bg1">
                <a:lumMod val="85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8229600" y="4578348"/>
            <a:ext cx="2552700" cy="1914525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Text Box 31"/>
          <p:cNvSpPr txBox="1">
            <a:spLocks noChangeArrowheads="1"/>
          </p:cNvSpPr>
          <p:nvPr/>
        </p:nvSpPr>
        <p:spPr bwMode="auto">
          <a:xfrm>
            <a:off x="3327401" y="2615332"/>
            <a:ext cx="54610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Arial" charset="0"/>
                <a:cs typeface="Arial" charset="0"/>
              </a:rPr>
              <a:t>Совместное обсуждение прочитанного</a:t>
            </a:r>
          </a:p>
        </p:txBody>
      </p:sp>
      <p:sp>
        <p:nvSpPr>
          <p:cNvPr id="25" name="Text Box 32"/>
          <p:cNvSpPr txBox="1">
            <a:spLocks noChangeArrowheads="1"/>
          </p:cNvSpPr>
          <p:nvPr/>
        </p:nvSpPr>
        <p:spPr bwMode="auto">
          <a:xfrm>
            <a:off x="2273301" y="3683862"/>
            <a:ext cx="35687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000" b="1" kern="0" dirty="0" smtClean="0">
                <a:solidFill>
                  <a:schemeClr val="accent5">
                    <a:lumMod val="50000"/>
                  </a:schemeClr>
                </a:solidFill>
              </a:rPr>
              <a:t>Французская мастерская</a:t>
            </a:r>
          </a:p>
        </p:txBody>
      </p:sp>
      <p:sp>
        <p:nvSpPr>
          <p:cNvPr id="26" name="Text Box 33"/>
          <p:cNvSpPr txBox="1">
            <a:spLocks noChangeArrowheads="1"/>
          </p:cNvSpPr>
          <p:nvPr/>
        </p:nvSpPr>
        <p:spPr bwMode="auto">
          <a:xfrm>
            <a:off x="6479116" y="3697758"/>
            <a:ext cx="287866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000" b="1" kern="0" dirty="0" smtClean="0">
                <a:solidFill>
                  <a:schemeClr val="accent5">
                    <a:lumMod val="50000"/>
                  </a:schemeClr>
                </a:solidFill>
              </a:rPr>
              <a:t>Дискуссионный клуб</a:t>
            </a:r>
          </a:p>
        </p:txBody>
      </p:sp>
      <p:sp>
        <p:nvSpPr>
          <p:cNvPr id="27" name="Line 39"/>
          <p:cNvSpPr>
            <a:spLocks noChangeShapeType="1"/>
          </p:cNvSpPr>
          <p:nvPr/>
        </p:nvSpPr>
        <p:spPr bwMode="auto">
          <a:xfrm flipH="1">
            <a:off x="4260750" y="3141956"/>
            <a:ext cx="673100" cy="360362"/>
          </a:xfrm>
          <a:prstGeom prst="line">
            <a:avLst/>
          </a:pr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8" name="Line 40"/>
          <p:cNvSpPr>
            <a:spLocks noChangeShapeType="1"/>
          </p:cNvSpPr>
          <p:nvPr/>
        </p:nvSpPr>
        <p:spPr bwMode="auto">
          <a:xfrm>
            <a:off x="6832365" y="3070519"/>
            <a:ext cx="577849" cy="503237"/>
          </a:xfrm>
          <a:prstGeom prst="line">
            <a:avLst/>
          </a:pr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solidFill>
                  <a:srgbClr val="00B050"/>
                </a:solidFill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26942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4" grpId="0"/>
      <p:bldP spid="25" grpId="0"/>
      <p:bldP spid="26" grpId="0"/>
      <p:bldP spid="27" grpId="0" animBg="1"/>
      <p:bldP spid="2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 descr="14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10708" t="13789" r="13737" b="12530"/>
          <a:stretch>
            <a:fillRect/>
          </a:stretch>
        </p:blipFill>
        <p:spPr>
          <a:xfrm>
            <a:off x="4623788" y="622419"/>
            <a:ext cx="2840477" cy="16688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7" name="TextBox 16"/>
          <p:cNvSpPr txBox="1"/>
          <p:nvPr/>
        </p:nvSpPr>
        <p:spPr>
          <a:xfrm>
            <a:off x="4731113" y="1417267"/>
            <a:ext cx="26047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/>
              <a:t>Проектная деятельность</a:t>
            </a:r>
            <a:endParaRPr lang="ru-RU" b="1" i="1" dirty="0"/>
          </a:p>
        </p:txBody>
      </p:sp>
      <p:pic>
        <p:nvPicPr>
          <p:cNvPr id="20" name="Рисунок 19" descr="66.pn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20529" y="1123635"/>
            <a:ext cx="4451562" cy="267421"/>
          </a:xfrm>
          <a:prstGeom prst="rect">
            <a:avLst/>
          </a:prstGeom>
        </p:spPr>
      </p:pic>
      <p:pic>
        <p:nvPicPr>
          <p:cNvPr id="7" name="Рисунок 6" descr="1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353425" y="4143375"/>
            <a:ext cx="2952750" cy="271462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152004" y="2454122"/>
            <a:ext cx="8000765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200000"/>
              </a:lnSpc>
              <a:buFont typeface="Wingdings" pitchFamily="2" charset="2"/>
              <a:buChar char="ü"/>
            </a:pPr>
            <a:r>
              <a:rPr lang="ru-RU" sz="2000" b="1" kern="0" dirty="0" smtClean="0">
                <a:solidFill>
                  <a:schemeClr val="accent5">
                    <a:lumMod val="50000"/>
                  </a:schemeClr>
                </a:solidFill>
                <a:latin typeface="Arial" charset="0"/>
                <a:cs typeface="Arial" charset="0"/>
              </a:rPr>
              <a:t>Проектные дни </a:t>
            </a:r>
          </a:p>
          <a:p>
            <a:pPr marL="342900" indent="-342900">
              <a:lnSpc>
                <a:spcPct val="200000"/>
              </a:lnSpc>
              <a:buFont typeface="Wingdings" pitchFamily="2" charset="2"/>
              <a:buChar char="ü"/>
            </a:pPr>
            <a:r>
              <a:rPr lang="ru-RU" sz="2000" b="1" kern="0" dirty="0" smtClean="0">
                <a:solidFill>
                  <a:schemeClr val="accent5">
                    <a:lumMod val="50000"/>
                  </a:schemeClr>
                </a:solidFill>
                <a:latin typeface="Arial" charset="0"/>
                <a:cs typeface="Arial" charset="0"/>
              </a:rPr>
              <a:t>Дни Родного языка</a:t>
            </a:r>
            <a:endParaRPr lang="ru-RU" sz="2000" b="1" kern="0" dirty="0">
              <a:solidFill>
                <a:schemeClr val="accent5">
                  <a:lumMod val="50000"/>
                </a:schemeClr>
              </a:solidFill>
              <a:latin typeface="Arial" charset="0"/>
              <a:cs typeface="Arial" charset="0"/>
            </a:endParaRPr>
          </a:p>
          <a:p>
            <a:pPr marL="342900" indent="-342900">
              <a:buFont typeface="Wingdings" pitchFamily="2" charset="2"/>
              <a:buChar char="ü"/>
            </a:pPr>
            <a:r>
              <a:rPr lang="ru-RU" sz="2000" b="1" kern="0" dirty="0" smtClean="0">
                <a:solidFill>
                  <a:schemeClr val="accent5">
                    <a:lumMod val="50000"/>
                  </a:schemeClr>
                </a:solidFill>
                <a:latin typeface="Arial" charset="0"/>
                <a:cs typeface="Arial" charset="0"/>
              </a:rPr>
              <a:t>Развивающий час в рамках Малой академии 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sz="2000" b="1" kern="0" dirty="0" smtClean="0">
                <a:solidFill>
                  <a:schemeClr val="accent5">
                    <a:lumMod val="50000"/>
                  </a:schemeClr>
                </a:solidFill>
                <a:latin typeface="Arial" charset="0"/>
                <a:cs typeface="Arial" charset="0"/>
              </a:rPr>
              <a:t>«Давайте говорить правильно»</a:t>
            </a:r>
          </a:p>
          <a:p>
            <a:pPr marL="342900" indent="-342900">
              <a:lnSpc>
                <a:spcPct val="200000"/>
              </a:lnSpc>
              <a:buFont typeface="Wingdings" pitchFamily="2" charset="2"/>
              <a:buChar char="ü"/>
            </a:pPr>
            <a:r>
              <a:rPr lang="ru-RU" sz="2000" b="1" kern="0" dirty="0" err="1" smtClean="0">
                <a:solidFill>
                  <a:schemeClr val="accent5">
                    <a:lumMod val="50000"/>
                  </a:schemeClr>
                </a:solidFill>
                <a:latin typeface="Arial" charset="0"/>
                <a:cs typeface="Arial" charset="0"/>
              </a:rPr>
              <a:t>Дискавери</a:t>
            </a:r>
            <a:r>
              <a:rPr lang="ru-RU" sz="2000" b="1" kern="0" dirty="0" smtClean="0">
                <a:solidFill>
                  <a:schemeClr val="accent5">
                    <a:lumMod val="50000"/>
                  </a:schemeClr>
                </a:solidFill>
                <a:latin typeface="Arial" charset="0"/>
                <a:cs typeface="Arial" charset="0"/>
              </a:rPr>
              <a:t> - дни в </a:t>
            </a:r>
            <a:r>
              <a:rPr lang="ru-RU" sz="2000" b="1" kern="0" dirty="0" err="1" smtClean="0">
                <a:solidFill>
                  <a:schemeClr val="accent5">
                    <a:lumMod val="50000"/>
                  </a:schemeClr>
                </a:solidFill>
                <a:latin typeface="Arial" charset="0"/>
                <a:cs typeface="Arial" charset="0"/>
              </a:rPr>
              <a:t>в</a:t>
            </a:r>
            <a:r>
              <a:rPr lang="ru-RU" sz="2000" b="1" kern="0" dirty="0" smtClean="0">
                <a:solidFill>
                  <a:schemeClr val="accent5">
                    <a:lumMod val="50000"/>
                  </a:schemeClr>
                </a:solidFill>
                <a:latin typeface="Arial" charset="0"/>
                <a:cs typeface="Arial" charset="0"/>
              </a:rPr>
              <a:t> рамках Малой академии</a:t>
            </a:r>
          </a:p>
          <a:p>
            <a:pPr marL="342900" indent="-342900">
              <a:lnSpc>
                <a:spcPct val="200000"/>
              </a:lnSpc>
              <a:buFont typeface="Wingdings" pitchFamily="2" charset="2"/>
              <a:buChar char="ü"/>
            </a:pPr>
            <a:r>
              <a:rPr lang="ru-RU" sz="2000" b="1" kern="0" dirty="0" smtClean="0">
                <a:solidFill>
                  <a:schemeClr val="accent5">
                    <a:lumMod val="50000"/>
                  </a:schemeClr>
                </a:solidFill>
                <a:latin typeface="Arial" charset="0"/>
                <a:cs typeface="Arial" charset="0"/>
              </a:rPr>
              <a:t>Проектная деятельность в языковом пространстве</a:t>
            </a:r>
          </a:p>
          <a:p>
            <a:pPr marL="342900" indent="-342900">
              <a:buAutoNum type="arabicPeriod"/>
            </a:pPr>
            <a:endParaRPr lang="ru-RU" sz="4000" dirty="0">
              <a:latin typeface="Mistral" pitchFamily="66" charset="0"/>
            </a:endParaRPr>
          </a:p>
        </p:txBody>
      </p:sp>
      <p:sp>
        <p:nvSpPr>
          <p:cNvPr id="9" name="Text Box 41"/>
          <p:cNvSpPr txBox="1">
            <a:spLocks noChangeArrowheads="1"/>
          </p:cNvSpPr>
          <p:nvPr/>
        </p:nvSpPr>
        <p:spPr bwMode="auto">
          <a:xfrm>
            <a:off x="4499203" y="2641068"/>
            <a:ext cx="500379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342900" marR="0" lvl="0" indent="-342900" eaLnBrk="1" fontAlgn="auto" hangingPunct="1">
              <a:lnSpc>
                <a:spcPct val="100000"/>
              </a:lnSpc>
              <a:spcAft>
                <a:spcPts val="0"/>
              </a:spcAft>
              <a:buClrTx/>
              <a:buSzTx/>
              <a:tabLst/>
              <a:defRPr/>
            </a:pPr>
            <a:r>
              <a:rPr lang="ru-RU" sz="2800" dirty="0" smtClean="0">
                <a:latin typeface="Mistral" pitchFamily="66" charset="0"/>
                <a:cs typeface="+mn-cs"/>
              </a:rPr>
              <a:t>Частота проведения: 2 раза в год </a:t>
            </a:r>
          </a:p>
        </p:txBody>
      </p:sp>
      <p:sp>
        <p:nvSpPr>
          <p:cNvPr id="10" name="Text Box 41"/>
          <p:cNvSpPr txBox="1">
            <a:spLocks noChangeArrowheads="1"/>
          </p:cNvSpPr>
          <p:nvPr/>
        </p:nvSpPr>
        <p:spPr bwMode="auto">
          <a:xfrm>
            <a:off x="4381039" y="4151137"/>
            <a:ext cx="59096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342900" marR="0" lvl="0" indent="-342900" eaLnBrk="1" fontAlgn="auto" hangingPunct="1">
              <a:lnSpc>
                <a:spcPct val="100000"/>
              </a:lnSpc>
              <a:spcAft>
                <a:spcPts val="0"/>
              </a:spcAft>
              <a:buClrTx/>
              <a:buSzTx/>
              <a:tabLst/>
              <a:defRPr/>
            </a:pPr>
            <a:r>
              <a:rPr lang="ru-RU" sz="2800" dirty="0" smtClean="0">
                <a:latin typeface="Mistral" pitchFamily="66" charset="0"/>
                <a:cs typeface="+mn-cs"/>
              </a:rPr>
              <a:t>Частота проведения: 1час в неделю в 6 классе </a:t>
            </a:r>
          </a:p>
        </p:txBody>
      </p:sp>
      <p:sp>
        <p:nvSpPr>
          <p:cNvPr id="11" name="Text Box 41"/>
          <p:cNvSpPr txBox="1">
            <a:spLocks noChangeArrowheads="1"/>
          </p:cNvSpPr>
          <p:nvPr/>
        </p:nvSpPr>
        <p:spPr bwMode="auto">
          <a:xfrm>
            <a:off x="4459350" y="3186967"/>
            <a:ext cx="500379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342900" marR="0" lvl="0" indent="-342900" eaLnBrk="1" fontAlgn="auto" hangingPunct="1">
              <a:lnSpc>
                <a:spcPct val="100000"/>
              </a:lnSpc>
              <a:spcAft>
                <a:spcPts val="0"/>
              </a:spcAft>
              <a:buClrTx/>
              <a:buSzTx/>
              <a:tabLst/>
              <a:defRPr/>
            </a:pPr>
            <a:r>
              <a:rPr lang="ru-RU" sz="2800" dirty="0" smtClean="0">
                <a:latin typeface="Mistral" pitchFamily="66" charset="0"/>
                <a:cs typeface="+mn-cs"/>
              </a:rPr>
              <a:t>Частота проведения: 1 раза в год </a:t>
            </a:r>
          </a:p>
        </p:txBody>
      </p:sp>
      <p:sp>
        <p:nvSpPr>
          <p:cNvPr id="12" name="Text Box 41"/>
          <p:cNvSpPr txBox="1">
            <a:spLocks noChangeArrowheads="1"/>
          </p:cNvSpPr>
          <p:nvPr/>
        </p:nvSpPr>
        <p:spPr bwMode="auto">
          <a:xfrm>
            <a:off x="4731113" y="5428356"/>
            <a:ext cx="500379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342900" marR="0" lvl="0" indent="-342900" eaLnBrk="1" fontAlgn="auto" hangingPunct="1">
              <a:lnSpc>
                <a:spcPct val="100000"/>
              </a:lnSpc>
              <a:spcAft>
                <a:spcPts val="0"/>
              </a:spcAft>
              <a:buClrTx/>
              <a:buSzTx/>
              <a:tabLst/>
              <a:defRPr/>
            </a:pPr>
            <a:r>
              <a:rPr lang="ru-RU" sz="2800" dirty="0" smtClean="0">
                <a:latin typeface="Mistral" pitchFamily="66" charset="0"/>
                <a:cs typeface="+mn-cs"/>
              </a:rPr>
              <a:t>Частота проведения: 1 раза в год </a:t>
            </a:r>
          </a:p>
        </p:txBody>
      </p:sp>
    </p:spTree>
    <p:extLst>
      <p:ext uri="{BB962C8B-B14F-4D97-AF65-F5344CB8AC3E}">
        <p14:creationId xmlns="" xmlns:p14="http://schemas.microsoft.com/office/powerpoint/2010/main" val="2226942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000" t="-7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Рисунок 5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0549" y="4032851"/>
            <a:ext cx="4579589" cy="22867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231717_1411413437.png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5">
                <a:lumMod val="20000"/>
                <a:lumOff val="80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7620000" y="1270000"/>
            <a:ext cx="3810965" cy="4098203"/>
          </a:xfrm>
          <a:prstGeom prst="rect">
            <a:avLst/>
          </a:prstGeom>
        </p:spPr>
      </p:pic>
      <p:pic>
        <p:nvPicPr>
          <p:cNvPr id="33" name="Рисунок 32" descr="77.pn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5">
                <a:lumMod val="40000"/>
                <a:lumOff val="60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7607301" y="2019300"/>
            <a:ext cx="3102820" cy="2988655"/>
          </a:xfrm>
          <a:prstGeom prst="rect">
            <a:avLst/>
          </a:prstGeom>
        </p:spPr>
      </p:pic>
      <p:sp>
        <p:nvSpPr>
          <p:cNvPr id="38" name="TextBox 37"/>
          <p:cNvSpPr txBox="1"/>
          <p:nvPr/>
        </p:nvSpPr>
        <p:spPr>
          <a:xfrm>
            <a:off x="8483600" y="2413000"/>
            <a:ext cx="18669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Mistral" pitchFamily="66" charset="0"/>
              </a:rPr>
              <a:t>Проектный день</a:t>
            </a:r>
          </a:p>
          <a:p>
            <a:endParaRPr lang="ru-RU" sz="2000" dirty="0"/>
          </a:p>
        </p:txBody>
      </p:sp>
      <p:grpSp>
        <p:nvGrpSpPr>
          <p:cNvPr id="40" name="Группа 39"/>
          <p:cNvGrpSpPr/>
          <p:nvPr/>
        </p:nvGrpSpPr>
        <p:grpSpPr>
          <a:xfrm>
            <a:off x="7658101" y="2032000"/>
            <a:ext cx="3102820" cy="2988655"/>
            <a:chOff x="3708401" y="1993900"/>
            <a:chExt cx="3102820" cy="2988655"/>
          </a:xfrm>
        </p:grpSpPr>
        <p:pic>
          <p:nvPicPr>
            <p:cNvPr id="34" name="Рисунок 33" descr="77.png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accent5">
                  <a:lumMod val="40000"/>
                  <a:lumOff val="60000"/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3708401" y="1993900"/>
              <a:ext cx="3102820" cy="2988655"/>
            </a:xfrm>
            <a:prstGeom prst="rect">
              <a:avLst/>
            </a:prstGeom>
          </p:spPr>
        </p:pic>
        <p:sp>
          <p:nvSpPr>
            <p:cNvPr id="39" name="Прямоугольник 38"/>
            <p:cNvSpPr/>
            <p:nvPr/>
          </p:nvSpPr>
          <p:spPr>
            <a:xfrm rot="228689">
              <a:off x="4279900" y="2674036"/>
              <a:ext cx="2159000" cy="16312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2000" dirty="0" smtClean="0">
                  <a:latin typeface="Mistral" pitchFamily="66" charset="0"/>
                </a:rPr>
                <a:t>Литературная гостиная, посвящённая </a:t>
              </a:r>
            </a:p>
            <a:p>
              <a:pPr algn="ctr"/>
              <a:r>
                <a:rPr lang="ru-RU" sz="2000" dirty="0" smtClean="0">
                  <a:latin typeface="Mistral" pitchFamily="66" charset="0"/>
                </a:rPr>
                <a:t>М. Цветаевой «Виват Марина!»</a:t>
              </a:r>
              <a:endParaRPr lang="ru-RU" sz="2000" dirty="0">
                <a:latin typeface="Mistral" pitchFamily="66" charset="0"/>
              </a:endParaRPr>
            </a:p>
          </p:txBody>
        </p:sp>
      </p:grpSp>
      <p:grpSp>
        <p:nvGrpSpPr>
          <p:cNvPr id="44" name="Группа 43"/>
          <p:cNvGrpSpPr/>
          <p:nvPr/>
        </p:nvGrpSpPr>
        <p:grpSpPr>
          <a:xfrm>
            <a:off x="7630769" y="2032000"/>
            <a:ext cx="3102820" cy="2988655"/>
            <a:chOff x="4089401" y="1231900"/>
            <a:chExt cx="3102820" cy="2988655"/>
          </a:xfrm>
        </p:grpSpPr>
        <p:pic>
          <p:nvPicPr>
            <p:cNvPr id="42" name="Рисунок 41" descr="77.png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accent5">
                  <a:lumMod val="40000"/>
                  <a:lumOff val="60000"/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4089401" y="1231900"/>
              <a:ext cx="3102820" cy="2988655"/>
            </a:xfrm>
            <a:prstGeom prst="rect">
              <a:avLst/>
            </a:prstGeom>
          </p:spPr>
        </p:pic>
        <p:sp>
          <p:nvSpPr>
            <p:cNvPr id="43" name="Прямоугольник 42"/>
            <p:cNvSpPr/>
            <p:nvPr/>
          </p:nvSpPr>
          <p:spPr>
            <a:xfrm rot="212405">
              <a:off x="4787900" y="1863181"/>
              <a:ext cx="2120900" cy="13234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2000" dirty="0" smtClean="0">
                  <a:latin typeface="Mistral" pitchFamily="66" charset="0"/>
                </a:rPr>
                <a:t>Проектный день, посвящённый творчеству </a:t>
              </a:r>
              <a:r>
                <a:rPr lang="ru-RU" sz="2000" dirty="0" err="1" smtClean="0">
                  <a:latin typeface="Mistral" pitchFamily="66" charset="0"/>
                </a:rPr>
                <a:t>А.Лингренд</a:t>
              </a:r>
              <a:endParaRPr lang="ru-RU" sz="2000" dirty="0">
                <a:latin typeface="Mistral" pitchFamily="66" charset="0"/>
              </a:endParaRPr>
            </a:p>
          </p:txBody>
        </p:sp>
      </p:grpSp>
      <p:grpSp>
        <p:nvGrpSpPr>
          <p:cNvPr id="46" name="Группа 45"/>
          <p:cNvGrpSpPr/>
          <p:nvPr/>
        </p:nvGrpSpPr>
        <p:grpSpPr>
          <a:xfrm>
            <a:off x="7607301" y="1986351"/>
            <a:ext cx="3102820" cy="2988655"/>
            <a:chOff x="3467101" y="914400"/>
            <a:chExt cx="3102820" cy="2988655"/>
          </a:xfrm>
        </p:grpSpPr>
        <p:pic>
          <p:nvPicPr>
            <p:cNvPr id="36" name="Рисунок 35" descr="77.png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accent5">
                  <a:lumMod val="40000"/>
                  <a:lumOff val="60000"/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3467101" y="914400"/>
              <a:ext cx="3102820" cy="2988655"/>
            </a:xfrm>
            <a:prstGeom prst="rect">
              <a:avLst/>
            </a:prstGeom>
          </p:spPr>
        </p:pic>
        <p:sp>
          <p:nvSpPr>
            <p:cNvPr id="45" name="Прямоугольник 44"/>
            <p:cNvSpPr/>
            <p:nvPr/>
          </p:nvSpPr>
          <p:spPr>
            <a:xfrm rot="159971">
              <a:off x="4064000" y="1442136"/>
              <a:ext cx="2374900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2000" dirty="0" smtClean="0">
                  <a:latin typeface="Mistral" pitchFamily="66" charset="0"/>
                </a:rPr>
                <a:t>Французская</a:t>
              </a:r>
              <a:r>
                <a:rPr lang="ru-RU" sz="2000" dirty="0" smtClean="0"/>
                <a:t> </a:t>
              </a:r>
              <a:r>
                <a:rPr lang="ru-RU" sz="2000" dirty="0" smtClean="0">
                  <a:latin typeface="Mistral" pitchFamily="66" charset="0"/>
                </a:rPr>
                <a:t>мастерская, посвящённая </a:t>
              </a:r>
            </a:p>
            <a:p>
              <a:pPr algn="ctr"/>
              <a:r>
                <a:rPr lang="ru-RU" sz="2000" dirty="0" smtClean="0">
                  <a:latin typeface="Mistral" pitchFamily="66" charset="0"/>
                </a:rPr>
                <a:t>Ю. </a:t>
              </a:r>
              <a:r>
                <a:rPr lang="ru-RU" sz="2000" dirty="0" err="1" smtClean="0">
                  <a:latin typeface="Mistral" pitchFamily="66" charset="0"/>
                </a:rPr>
                <a:t>Вревской</a:t>
              </a:r>
              <a:endParaRPr lang="ru-RU" sz="2000" dirty="0">
                <a:latin typeface="Mistral" pitchFamily="66" charset="0"/>
              </a:endParaRPr>
            </a:p>
          </p:txBody>
        </p:sp>
      </p:grpSp>
      <p:grpSp>
        <p:nvGrpSpPr>
          <p:cNvPr id="48" name="Группа 47"/>
          <p:cNvGrpSpPr/>
          <p:nvPr/>
        </p:nvGrpSpPr>
        <p:grpSpPr>
          <a:xfrm>
            <a:off x="7597365" y="1986351"/>
            <a:ext cx="3102820" cy="2988655"/>
            <a:chOff x="0" y="1549400"/>
            <a:chExt cx="3102820" cy="2988655"/>
          </a:xfrm>
        </p:grpSpPr>
        <p:pic>
          <p:nvPicPr>
            <p:cNvPr id="37" name="Рисунок 36" descr="77.png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accent5">
                  <a:lumMod val="40000"/>
                  <a:lumOff val="60000"/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0" y="1549400"/>
              <a:ext cx="3102820" cy="2988655"/>
            </a:xfrm>
            <a:prstGeom prst="rect">
              <a:avLst/>
            </a:prstGeom>
          </p:spPr>
        </p:pic>
        <p:sp>
          <p:nvSpPr>
            <p:cNvPr id="47" name="Прямоугольник 46"/>
            <p:cNvSpPr/>
            <p:nvPr/>
          </p:nvSpPr>
          <p:spPr>
            <a:xfrm rot="158721">
              <a:off x="495300" y="2078335"/>
              <a:ext cx="2438400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2000" dirty="0" smtClean="0">
                  <a:latin typeface="Mistral" pitchFamily="66" charset="0"/>
                </a:rPr>
                <a:t>Проектный день </a:t>
              </a:r>
            </a:p>
            <a:p>
              <a:pPr algn="ctr"/>
              <a:r>
                <a:rPr lang="ru-RU" sz="2000" dirty="0" smtClean="0">
                  <a:latin typeface="Mistral" pitchFamily="66" charset="0"/>
                </a:rPr>
                <a:t>«Шекспировская весна»</a:t>
              </a:r>
            </a:p>
            <a:p>
              <a:pPr algn="ctr"/>
              <a:r>
                <a:rPr lang="ru-RU" sz="2000" dirty="0" smtClean="0">
                  <a:latin typeface="Mistral" pitchFamily="66" charset="0"/>
                </a:rPr>
                <a:t> (ролевой </a:t>
              </a:r>
              <a:r>
                <a:rPr lang="ru-RU" sz="2000" dirty="0" err="1" smtClean="0">
                  <a:latin typeface="Mistral" pitchFamily="66" charset="0"/>
                </a:rPr>
                <a:t>квест</a:t>
              </a:r>
              <a:r>
                <a:rPr lang="ru-RU" sz="2000" dirty="0" smtClean="0">
                  <a:latin typeface="Mistral" pitchFamily="66" charset="0"/>
                </a:rPr>
                <a:t>)</a:t>
              </a:r>
              <a:endParaRPr lang="ru-RU" sz="2000" dirty="0"/>
            </a:p>
          </p:txBody>
        </p:sp>
      </p:grpSp>
      <p:sp>
        <p:nvSpPr>
          <p:cNvPr id="49" name="Text Box 31"/>
          <p:cNvSpPr txBox="1">
            <a:spLocks noChangeArrowheads="1"/>
          </p:cNvSpPr>
          <p:nvPr/>
        </p:nvSpPr>
        <p:spPr bwMode="auto">
          <a:xfrm>
            <a:off x="197987" y="1041778"/>
            <a:ext cx="6527800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000" b="1" kern="0" dirty="0" smtClean="0">
                <a:solidFill>
                  <a:schemeClr val="accent5">
                    <a:lumMod val="50000"/>
                  </a:schemeClr>
                </a:solidFill>
              </a:rPr>
              <a:t>Все уроки и мероприятия посвящены деятельности выдающегося человека или погружению в изучение какого-либо объекта, предмета через книгу</a:t>
            </a:r>
          </a:p>
        </p:txBody>
      </p:sp>
      <p:pic>
        <p:nvPicPr>
          <p:cNvPr id="51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3885" y="2092998"/>
            <a:ext cx="3542091" cy="17682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53" name="Рисунок 5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4586"/>
          <a:stretch>
            <a:fillRect/>
          </a:stretch>
        </p:blipFill>
        <p:spPr>
          <a:xfrm>
            <a:off x="56272" y="2939447"/>
            <a:ext cx="3953020" cy="233044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4" name="TextBox 53"/>
          <p:cNvSpPr txBox="1"/>
          <p:nvPr/>
        </p:nvSpPr>
        <p:spPr>
          <a:xfrm>
            <a:off x="4248443" y="323558"/>
            <a:ext cx="33762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Проектные дни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89980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2.59259E-6 L -0.05404 0.69282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08" y="346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2.59259E-6 L -0.147 0.72916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357" y="364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3.7037E-7 L -0.22305 0.72014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159" y="359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-3.7037E-7 L -0.20208 0.72824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04" y="364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000" t="-7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231717_1411413437.png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5">
                <a:lumMod val="20000"/>
                <a:lumOff val="80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7620000" y="1270000"/>
            <a:ext cx="3810965" cy="4098203"/>
          </a:xfrm>
          <a:prstGeom prst="rect">
            <a:avLst/>
          </a:prstGeom>
        </p:spPr>
      </p:pic>
      <p:pic>
        <p:nvPicPr>
          <p:cNvPr id="33" name="Рисунок 32" descr="77.pn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5">
                <a:lumMod val="40000"/>
                <a:lumOff val="60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7607301" y="2019300"/>
            <a:ext cx="3102820" cy="2988655"/>
          </a:xfrm>
          <a:prstGeom prst="rect">
            <a:avLst/>
          </a:prstGeom>
        </p:spPr>
      </p:pic>
      <p:sp>
        <p:nvSpPr>
          <p:cNvPr id="38" name="TextBox 37"/>
          <p:cNvSpPr txBox="1"/>
          <p:nvPr/>
        </p:nvSpPr>
        <p:spPr>
          <a:xfrm>
            <a:off x="8483600" y="2413000"/>
            <a:ext cx="18669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Mistral" pitchFamily="66" charset="0"/>
              </a:rPr>
              <a:t>Проектный день</a:t>
            </a:r>
          </a:p>
          <a:p>
            <a:endParaRPr lang="ru-RU" sz="2000" dirty="0"/>
          </a:p>
        </p:txBody>
      </p:sp>
      <p:grpSp>
        <p:nvGrpSpPr>
          <p:cNvPr id="40" name="Группа 39"/>
          <p:cNvGrpSpPr/>
          <p:nvPr/>
        </p:nvGrpSpPr>
        <p:grpSpPr>
          <a:xfrm>
            <a:off x="7551286" y="2007482"/>
            <a:ext cx="3102820" cy="2988655"/>
            <a:chOff x="3708401" y="1993900"/>
            <a:chExt cx="3102820" cy="2988655"/>
          </a:xfrm>
        </p:grpSpPr>
        <p:pic>
          <p:nvPicPr>
            <p:cNvPr id="34" name="Рисунок 33" descr="77.png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accent5">
                  <a:lumMod val="40000"/>
                  <a:lumOff val="60000"/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3708401" y="1993900"/>
              <a:ext cx="3102820" cy="2988655"/>
            </a:xfrm>
            <a:prstGeom prst="rect">
              <a:avLst/>
            </a:prstGeom>
          </p:spPr>
        </p:pic>
        <p:sp>
          <p:nvSpPr>
            <p:cNvPr id="39" name="Прямоугольник 38"/>
            <p:cNvSpPr/>
            <p:nvPr/>
          </p:nvSpPr>
          <p:spPr>
            <a:xfrm rot="228689">
              <a:off x="4279900" y="3289588"/>
              <a:ext cx="215900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2000" dirty="0">
                  <a:latin typeface="Mistral" pitchFamily="66" charset="0"/>
                </a:rPr>
                <a:t>Ух ты, </a:t>
              </a:r>
              <a:r>
                <a:rPr lang="ru-RU" sz="2000" dirty="0" smtClean="0">
                  <a:latin typeface="Mistral" pitchFamily="66" charset="0"/>
                </a:rPr>
                <a:t>Масленица</a:t>
              </a:r>
              <a:endParaRPr lang="ru-RU" sz="2000" dirty="0">
                <a:latin typeface="Mistral" pitchFamily="66" charset="0"/>
              </a:endParaRPr>
            </a:p>
          </p:txBody>
        </p:sp>
      </p:grpSp>
      <p:grpSp>
        <p:nvGrpSpPr>
          <p:cNvPr id="44" name="Группа 43"/>
          <p:cNvGrpSpPr/>
          <p:nvPr/>
        </p:nvGrpSpPr>
        <p:grpSpPr>
          <a:xfrm>
            <a:off x="7607301" y="2011596"/>
            <a:ext cx="3102820" cy="2988655"/>
            <a:chOff x="4089401" y="1231900"/>
            <a:chExt cx="3102820" cy="2988655"/>
          </a:xfrm>
        </p:grpSpPr>
        <p:pic>
          <p:nvPicPr>
            <p:cNvPr id="42" name="Рисунок 41" descr="77.png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accent5">
                  <a:lumMod val="40000"/>
                  <a:lumOff val="60000"/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4089401" y="1231900"/>
              <a:ext cx="3102820" cy="2988655"/>
            </a:xfrm>
            <a:prstGeom prst="rect">
              <a:avLst/>
            </a:prstGeom>
          </p:spPr>
        </p:pic>
        <p:sp>
          <p:nvSpPr>
            <p:cNvPr id="43" name="Прямоугольник 42"/>
            <p:cNvSpPr/>
            <p:nvPr/>
          </p:nvSpPr>
          <p:spPr>
            <a:xfrm rot="212405">
              <a:off x="4787900" y="2170958"/>
              <a:ext cx="2120900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2000" dirty="0" smtClean="0">
                  <a:latin typeface="Mistral" pitchFamily="66" charset="0"/>
                </a:rPr>
                <a:t>В начале </a:t>
              </a:r>
              <a:endParaRPr lang="ru-RU" sz="2000" dirty="0">
                <a:latin typeface="Mistral" pitchFamily="66" charset="0"/>
              </a:endParaRPr>
            </a:p>
            <a:p>
              <a:pPr algn="ctr"/>
              <a:r>
                <a:rPr lang="ru-RU" sz="2000" dirty="0">
                  <a:latin typeface="Mistral" pitchFamily="66" charset="0"/>
                </a:rPr>
                <a:t>было Слово</a:t>
              </a:r>
              <a:r>
                <a:rPr lang="ru-RU" sz="2000" dirty="0" smtClean="0">
                  <a:latin typeface="Mistral" pitchFamily="66" charset="0"/>
                </a:rPr>
                <a:t>…</a:t>
              </a:r>
              <a:endParaRPr lang="ru-RU" sz="2000" dirty="0">
                <a:latin typeface="Mistral" pitchFamily="66" charset="0"/>
              </a:endParaRPr>
            </a:p>
          </p:txBody>
        </p:sp>
      </p:grpSp>
      <p:grpSp>
        <p:nvGrpSpPr>
          <p:cNvPr id="46" name="Группа 45"/>
          <p:cNvGrpSpPr/>
          <p:nvPr/>
        </p:nvGrpSpPr>
        <p:grpSpPr>
          <a:xfrm>
            <a:off x="7579294" y="2037053"/>
            <a:ext cx="3102820" cy="2988655"/>
            <a:chOff x="3467101" y="914400"/>
            <a:chExt cx="3102820" cy="2988655"/>
          </a:xfrm>
        </p:grpSpPr>
        <p:pic>
          <p:nvPicPr>
            <p:cNvPr id="36" name="Рисунок 35" descr="77.png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accent5">
                  <a:lumMod val="40000"/>
                  <a:lumOff val="60000"/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3467101" y="914400"/>
              <a:ext cx="3102820" cy="2988655"/>
            </a:xfrm>
            <a:prstGeom prst="rect">
              <a:avLst/>
            </a:prstGeom>
          </p:spPr>
        </p:pic>
        <p:sp>
          <p:nvSpPr>
            <p:cNvPr id="45" name="Прямоугольник 44"/>
            <p:cNvSpPr/>
            <p:nvPr/>
          </p:nvSpPr>
          <p:spPr>
            <a:xfrm rot="159971">
              <a:off x="4064000" y="1596024"/>
              <a:ext cx="2374900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2000" dirty="0">
                  <a:latin typeface="Mistral" pitchFamily="66" charset="0"/>
                </a:rPr>
                <a:t>Язык-объединенная духовная энергия </a:t>
              </a:r>
              <a:r>
                <a:rPr lang="ru-RU" sz="2000" dirty="0" smtClean="0">
                  <a:latin typeface="Mistral" pitchFamily="66" charset="0"/>
                </a:rPr>
                <a:t>народа.</a:t>
              </a:r>
              <a:endParaRPr lang="ru-RU" sz="2000" dirty="0">
                <a:latin typeface="Mistral" pitchFamily="66" charset="0"/>
              </a:endParaRPr>
            </a:p>
          </p:txBody>
        </p:sp>
      </p:grpSp>
      <p:grpSp>
        <p:nvGrpSpPr>
          <p:cNvPr id="48" name="Группа 47"/>
          <p:cNvGrpSpPr/>
          <p:nvPr/>
        </p:nvGrpSpPr>
        <p:grpSpPr>
          <a:xfrm>
            <a:off x="7651770" y="2025235"/>
            <a:ext cx="3102820" cy="2988655"/>
            <a:chOff x="0" y="1549400"/>
            <a:chExt cx="3102820" cy="2988655"/>
          </a:xfrm>
        </p:grpSpPr>
        <p:pic>
          <p:nvPicPr>
            <p:cNvPr id="37" name="Рисунок 36" descr="77.png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accent5">
                  <a:lumMod val="40000"/>
                  <a:lumOff val="60000"/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0" y="1549400"/>
              <a:ext cx="3102820" cy="2988655"/>
            </a:xfrm>
            <a:prstGeom prst="rect">
              <a:avLst/>
            </a:prstGeom>
          </p:spPr>
        </p:pic>
        <p:sp>
          <p:nvSpPr>
            <p:cNvPr id="47" name="Прямоугольник 46"/>
            <p:cNvSpPr/>
            <p:nvPr/>
          </p:nvSpPr>
          <p:spPr>
            <a:xfrm rot="158721">
              <a:off x="495300" y="2078335"/>
              <a:ext cx="2438400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2000" dirty="0">
                  <a:latin typeface="Mistral" pitchFamily="66" charset="0"/>
                </a:rPr>
                <a:t>…И </a:t>
              </a:r>
              <a:r>
                <a:rPr lang="ru-RU" sz="2000" dirty="0" smtClean="0">
                  <a:latin typeface="Mistral" pitchFamily="66" charset="0"/>
                </a:rPr>
                <a:t>мы сохраним тебя, </a:t>
              </a:r>
              <a:r>
                <a:rPr lang="ru-RU" sz="2000" dirty="0">
                  <a:latin typeface="Mistral" pitchFamily="66" charset="0"/>
                </a:rPr>
                <a:t>русская речь, великое русское </a:t>
              </a:r>
              <a:r>
                <a:rPr lang="ru-RU" sz="2000" dirty="0" smtClean="0">
                  <a:latin typeface="Mistral" pitchFamily="66" charset="0"/>
                </a:rPr>
                <a:t>слово!</a:t>
              </a:r>
              <a:endParaRPr lang="ru-RU" sz="2000" dirty="0">
                <a:latin typeface="Mistral" pitchFamily="66" charset="0"/>
              </a:endParaRPr>
            </a:p>
          </p:txBody>
        </p:sp>
      </p:grpSp>
      <p:sp>
        <p:nvSpPr>
          <p:cNvPr id="54" name="TextBox 53"/>
          <p:cNvSpPr txBox="1"/>
          <p:nvPr/>
        </p:nvSpPr>
        <p:spPr>
          <a:xfrm>
            <a:off x="4248443" y="284001"/>
            <a:ext cx="39125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Дни родного языка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2" name="Picture 33" descr="IMG_126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4171" y="4159650"/>
            <a:ext cx="3724097" cy="209480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3" name="Picture 34" descr="IMG_127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6780" r="23982" b="16780"/>
          <a:stretch>
            <a:fillRect/>
          </a:stretch>
        </p:blipFill>
        <p:spPr bwMode="auto">
          <a:xfrm>
            <a:off x="216773" y="1295628"/>
            <a:ext cx="3787743" cy="186200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4" name="Picture 35" descr="SDC1191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1496" y="1262698"/>
            <a:ext cx="3427797" cy="19278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5" name="Picture 36" descr="DSC0657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96" y="3429000"/>
            <a:ext cx="4005400" cy="20022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="" xmlns:p14="http://schemas.microsoft.com/office/powerpoint/2010/main" val="3042603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-4.07407E-6 L -0.05403 0.69283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08" y="346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4.07407E-6 L -0.14701 0.72916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357" y="364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-1.11111E-6 L -0.22304 0.72014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159" y="359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1.85185E-6 L -0.20208 0.72824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04" y="364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000" t="-7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1"/>
          <p:cNvSpPr txBox="1">
            <a:spLocks noChangeArrowheads="1"/>
          </p:cNvSpPr>
          <p:nvPr/>
        </p:nvSpPr>
        <p:spPr bwMode="auto">
          <a:xfrm>
            <a:off x="283855" y="3652661"/>
            <a:ext cx="3456384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" charset="0"/>
                <a:cs typeface="Arial" charset="0"/>
              </a:rPr>
              <a:t>Читательские конференции на английском языке</a:t>
            </a:r>
          </a:p>
        </p:txBody>
      </p:sp>
      <p:sp>
        <p:nvSpPr>
          <p:cNvPr id="3" name="Text Box 31"/>
          <p:cNvSpPr txBox="1">
            <a:spLocks noChangeArrowheads="1"/>
          </p:cNvSpPr>
          <p:nvPr/>
        </p:nvSpPr>
        <p:spPr bwMode="auto">
          <a:xfrm>
            <a:off x="3542814" y="4640501"/>
            <a:ext cx="2650719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ru-RU" sz="2000" b="1" kern="0" dirty="0">
                <a:solidFill>
                  <a:schemeClr val="accent6">
                    <a:lumMod val="50000"/>
                  </a:schemeClr>
                </a:solidFill>
              </a:rPr>
              <a:t>Конкурс</a:t>
            </a:r>
            <a:endParaRPr lang="en-US" sz="2000" b="1" kern="0" dirty="0">
              <a:solidFill>
                <a:schemeClr val="accent6">
                  <a:lumMod val="50000"/>
                </a:schemeClr>
              </a:solidFill>
            </a:endParaRPr>
          </a:p>
          <a:p>
            <a:pPr eaLnBrk="1" hangingPunct="1">
              <a:spcBef>
                <a:spcPct val="50000"/>
              </a:spcBef>
              <a:defRPr/>
            </a:pPr>
            <a:r>
              <a:rPr lang="ru-RU" sz="2000" b="1" kern="0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sz="2000" b="1" kern="0" dirty="0">
                <a:solidFill>
                  <a:schemeClr val="accent6">
                    <a:lumMod val="50000"/>
                  </a:schemeClr>
                </a:solidFill>
              </a:rPr>
              <a:t>BOOKWORM</a:t>
            </a:r>
            <a:endParaRPr lang="ru-RU" sz="2000" b="1" kern="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AutoShape 2"/>
          <p:cNvSpPr>
            <a:spLocks noChangeArrowheads="1"/>
          </p:cNvSpPr>
          <p:nvPr/>
        </p:nvSpPr>
        <p:spPr bwMode="auto">
          <a:xfrm>
            <a:off x="8310228" y="2035184"/>
            <a:ext cx="1571117" cy="1091174"/>
          </a:xfrm>
          <a:prstGeom prst="flowChartPunchedCard">
            <a:avLst/>
          </a:prstGeom>
          <a:solidFill>
            <a:schemeClr val="accent5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algn="ctr"/>
            <a:r>
              <a:rPr lang="ru-RU" dirty="0" smtClean="0"/>
              <a:t>Малая </a:t>
            </a:r>
          </a:p>
          <a:p>
            <a:pPr algn="ctr"/>
            <a:r>
              <a:rPr lang="ru-RU" dirty="0" smtClean="0"/>
              <a:t>академия</a:t>
            </a:r>
            <a:endParaRPr lang="ru-RU" sz="2000" dirty="0"/>
          </a:p>
        </p:txBody>
      </p:sp>
      <p:sp>
        <p:nvSpPr>
          <p:cNvPr id="5" name="AutoShape 3"/>
          <p:cNvSpPr>
            <a:spLocks noChangeArrowheads="1"/>
          </p:cNvSpPr>
          <p:nvPr/>
        </p:nvSpPr>
        <p:spPr bwMode="auto">
          <a:xfrm>
            <a:off x="1333656" y="1357489"/>
            <a:ext cx="1805532" cy="1057545"/>
          </a:xfrm>
          <a:prstGeom prst="flowChartPunchedCard">
            <a:avLst/>
          </a:prstGeom>
          <a:solidFill>
            <a:schemeClr val="accent5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algn="ctr"/>
            <a:r>
              <a:rPr lang="ru-RU" dirty="0" smtClean="0"/>
              <a:t>Языковое</a:t>
            </a:r>
          </a:p>
          <a:p>
            <a:pPr algn="ctr"/>
            <a:r>
              <a:rPr lang="ru-RU" dirty="0" smtClean="0"/>
              <a:t> пространство</a:t>
            </a:r>
            <a:endParaRPr lang="ru-RU" dirty="0"/>
          </a:p>
        </p:txBody>
      </p:sp>
      <p:sp>
        <p:nvSpPr>
          <p:cNvPr id="6" name="Text Box 31"/>
          <p:cNvSpPr txBox="1">
            <a:spLocks noChangeArrowheads="1"/>
          </p:cNvSpPr>
          <p:nvPr/>
        </p:nvSpPr>
        <p:spPr bwMode="auto">
          <a:xfrm>
            <a:off x="6427807" y="4718323"/>
            <a:ext cx="383344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R="0" lvl="0" indent="0" eaLnBrk="1" fontAlgn="auto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000" b="1" kern="0" dirty="0">
                <a:solidFill>
                  <a:schemeClr val="accent6">
                    <a:lumMod val="50000"/>
                  </a:schemeClr>
                </a:solidFill>
              </a:rPr>
              <a:t>Развивающий час «Давайте говорить правильно»</a:t>
            </a:r>
          </a:p>
        </p:txBody>
      </p:sp>
      <p:sp>
        <p:nvSpPr>
          <p:cNvPr id="7" name="Text Box 31"/>
          <p:cNvSpPr txBox="1">
            <a:spLocks noChangeArrowheads="1"/>
          </p:cNvSpPr>
          <p:nvPr/>
        </p:nvSpPr>
        <p:spPr bwMode="auto">
          <a:xfrm>
            <a:off x="10202353" y="5426209"/>
            <a:ext cx="211223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" charset="0"/>
                <a:cs typeface="Arial" charset="0"/>
              </a:rPr>
              <a:t>Неделя открытий</a:t>
            </a:r>
          </a:p>
        </p:txBody>
      </p:sp>
      <p:sp>
        <p:nvSpPr>
          <p:cNvPr id="8" name="Двойная стрелка влево/вверх 7"/>
          <p:cNvSpPr/>
          <p:nvPr/>
        </p:nvSpPr>
        <p:spPr>
          <a:xfrm rot="13435605">
            <a:off x="1214675" y="2923116"/>
            <a:ext cx="3121825" cy="1535165"/>
          </a:xfrm>
          <a:prstGeom prst="leftUpArrow">
            <a:avLst>
              <a:gd name="adj1" fmla="val 9659"/>
              <a:gd name="adj2" fmla="val 23028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Двойная стрелка влево/вверх 8"/>
          <p:cNvSpPr/>
          <p:nvPr/>
        </p:nvSpPr>
        <p:spPr>
          <a:xfrm rot="13435605">
            <a:off x="8040845" y="3668909"/>
            <a:ext cx="3121825" cy="1535165"/>
          </a:xfrm>
          <a:prstGeom prst="leftUpArrow">
            <a:avLst>
              <a:gd name="adj1" fmla="val 9659"/>
              <a:gd name="adj2" fmla="val 25000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9334" y="1335533"/>
            <a:ext cx="4125973" cy="207151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2353" y="1968026"/>
            <a:ext cx="1946277" cy="23963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1589980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7" grpId="0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Группа 8"/>
          <p:cNvGrpSpPr/>
          <p:nvPr/>
        </p:nvGrpSpPr>
        <p:grpSpPr>
          <a:xfrm>
            <a:off x="154380" y="545090"/>
            <a:ext cx="3111336" cy="3439949"/>
            <a:chOff x="273132" y="236332"/>
            <a:chExt cx="3111336" cy="3439949"/>
          </a:xfrm>
        </p:grpSpPr>
        <p:pic>
          <p:nvPicPr>
            <p:cNvPr id="4" name="Рисунок 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18087" t="7792" r="20267" b="7013"/>
            <a:stretch/>
          </p:blipFill>
          <p:spPr>
            <a:xfrm>
              <a:off x="273132" y="236332"/>
              <a:ext cx="3111336" cy="3439949"/>
            </a:xfrm>
            <a:prstGeom prst="rect">
              <a:avLst/>
            </a:prstGeom>
            <a:ln>
              <a:noFill/>
            </a:ln>
          </p:spPr>
        </p:pic>
        <p:sp>
          <p:nvSpPr>
            <p:cNvPr id="5" name="Прямоугольник 4"/>
            <p:cNvSpPr/>
            <p:nvPr/>
          </p:nvSpPr>
          <p:spPr>
            <a:xfrm>
              <a:off x="878774" y="1662545"/>
              <a:ext cx="2030681" cy="135378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Скругленный прямоугольник 7"/>
            <p:cNvSpPr/>
            <p:nvPr/>
          </p:nvSpPr>
          <p:spPr>
            <a:xfrm>
              <a:off x="730332" y="743387"/>
              <a:ext cx="2327564" cy="504100"/>
            </a:xfrm>
            <a:prstGeom prst="roundRect">
              <a:avLst/>
            </a:prstGeom>
            <a:gradFill flip="none" rotWithShape="1">
              <a:gsLst>
                <a:gs pos="0">
                  <a:srgbClr val="4C81BD">
                    <a:shade val="30000"/>
                    <a:satMod val="115000"/>
                  </a:srgbClr>
                </a:gs>
                <a:gs pos="0">
                  <a:srgbClr val="4C81BD">
                    <a:shade val="67500"/>
                    <a:satMod val="115000"/>
                  </a:srgbClr>
                </a:gs>
                <a:gs pos="54000">
                  <a:srgbClr val="4C81BD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418320" y="1797784"/>
            <a:ext cx="284197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Вхождение в проект ШГПГ: организация системной работы, создание читательской ауры.</a:t>
            </a:r>
            <a:endParaRPr lang="ru-RU" sz="2000" dirty="0"/>
          </a:p>
        </p:txBody>
      </p:sp>
      <p:sp>
        <p:nvSpPr>
          <p:cNvPr id="13" name="TextBox 12"/>
          <p:cNvSpPr txBox="1"/>
          <p:nvPr/>
        </p:nvSpPr>
        <p:spPr>
          <a:xfrm>
            <a:off x="760022" y="1042585"/>
            <a:ext cx="21969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</a:rPr>
              <a:t>I </a:t>
            </a:r>
            <a:r>
              <a:rPr lang="ru-RU" sz="2800" b="1" dirty="0" smtClean="0">
                <a:solidFill>
                  <a:schemeClr val="bg1"/>
                </a:solidFill>
              </a:rPr>
              <a:t>ЭТАП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601992" y="1324098"/>
            <a:ext cx="6545766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4000" dirty="0">
                <a:latin typeface="Mistral" pitchFamily="66" charset="0"/>
              </a:rPr>
              <a:t>Проблемы развития школы на современном этапе</a:t>
            </a:r>
          </a:p>
          <a:p>
            <a:pPr marL="342900" indent="-342900">
              <a:buAutoNum type="arabicPeriod"/>
            </a:pPr>
            <a:r>
              <a:rPr lang="ru-RU" sz="4000" dirty="0">
                <a:latin typeface="Mistral" pitchFamily="66" charset="0"/>
              </a:rPr>
              <a:t>Анализ проблемного поля</a:t>
            </a:r>
          </a:p>
          <a:p>
            <a:pPr marL="342900" indent="-342900">
              <a:buAutoNum type="arabicPeriod"/>
            </a:pPr>
            <a:r>
              <a:rPr lang="ru-RU" sz="4000" dirty="0">
                <a:latin typeface="Mistral" pitchFamily="66" charset="0"/>
              </a:rPr>
              <a:t>Определение основных направлений изменений образовательного процесса</a:t>
            </a:r>
          </a:p>
          <a:p>
            <a:pPr marL="342900" indent="-342900">
              <a:buAutoNum type="arabicPeriod"/>
            </a:pPr>
            <a:r>
              <a:rPr lang="ru-RU" sz="4000" dirty="0">
                <a:latin typeface="Mistral" pitchFamily="66" charset="0"/>
              </a:rPr>
              <a:t>Изучение опыта школы «Надежда</a:t>
            </a:r>
            <a:r>
              <a:rPr lang="ru-RU" sz="4000" dirty="0" smtClean="0">
                <a:latin typeface="Mistral" pitchFamily="66" charset="0"/>
              </a:rPr>
              <a:t>», </a:t>
            </a:r>
            <a:r>
              <a:rPr lang="ru-RU" sz="4000" dirty="0">
                <a:latin typeface="Mistral" pitchFamily="66" charset="0"/>
              </a:rPr>
              <a:t>г. </a:t>
            </a:r>
            <a:r>
              <a:rPr lang="ru-RU" sz="4000" dirty="0" smtClean="0">
                <a:latin typeface="Mistral" pitchFamily="66" charset="0"/>
              </a:rPr>
              <a:t>Москва </a:t>
            </a:r>
            <a:endParaRPr lang="ru-RU" sz="4000" dirty="0">
              <a:latin typeface="Mistral" pitchFamily="66" charset="0"/>
            </a:endParaRPr>
          </a:p>
        </p:txBody>
      </p:sp>
      <p:sp>
        <p:nvSpPr>
          <p:cNvPr id="19" name="Полилиния 18"/>
          <p:cNvSpPr/>
          <p:nvPr/>
        </p:nvSpPr>
        <p:spPr>
          <a:xfrm>
            <a:off x="10052749" y="1556245"/>
            <a:ext cx="356913" cy="415058"/>
          </a:xfrm>
          <a:custGeom>
            <a:avLst/>
            <a:gdLst>
              <a:gd name="connsiteX0" fmla="*/ 0 w 814039"/>
              <a:gd name="connsiteY0" fmla="*/ 267629 h 780585"/>
              <a:gd name="connsiteX1" fmla="*/ 11151 w 814039"/>
              <a:gd name="connsiteY1" fmla="*/ 323385 h 780585"/>
              <a:gd name="connsiteX2" fmla="*/ 22302 w 814039"/>
              <a:gd name="connsiteY2" fmla="*/ 390292 h 780585"/>
              <a:gd name="connsiteX3" fmla="*/ 44605 w 814039"/>
              <a:gd name="connsiteY3" fmla="*/ 468351 h 780585"/>
              <a:gd name="connsiteX4" fmla="*/ 55756 w 814039"/>
              <a:gd name="connsiteY4" fmla="*/ 524107 h 780585"/>
              <a:gd name="connsiteX5" fmla="*/ 66907 w 814039"/>
              <a:gd name="connsiteY5" fmla="*/ 669073 h 780585"/>
              <a:gd name="connsiteX6" fmla="*/ 78058 w 814039"/>
              <a:gd name="connsiteY6" fmla="*/ 713678 h 780585"/>
              <a:gd name="connsiteX7" fmla="*/ 89209 w 814039"/>
              <a:gd name="connsiteY7" fmla="*/ 780585 h 780585"/>
              <a:gd name="connsiteX8" fmla="*/ 144966 w 814039"/>
              <a:gd name="connsiteY8" fmla="*/ 657922 h 780585"/>
              <a:gd name="connsiteX9" fmla="*/ 167268 w 814039"/>
              <a:gd name="connsiteY9" fmla="*/ 635619 h 780585"/>
              <a:gd name="connsiteX10" fmla="*/ 267629 w 814039"/>
              <a:gd name="connsiteY10" fmla="*/ 501804 h 780585"/>
              <a:gd name="connsiteX11" fmla="*/ 356839 w 814039"/>
              <a:gd name="connsiteY11" fmla="*/ 390292 h 780585"/>
              <a:gd name="connsiteX12" fmla="*/ 401444 w 814039"/>
              <a:gd name="connsiteY12" fmla="*/ 345687 h 780585"/>
              <a:gd name="connsiteX13" fmla="*/ 446048 w 814039"/>
              <a:gd name="connsiteY13" fmla="*/ 289931 h 780585"/>
              <a:gd name="connsiteX14" fmla="*/ 490653 w 814039"/>
              <a:gd name="connsiteY14" fmla="*/ 256478 h 780585"/>
              <a:gd name="connsiteX15" fmla="*/ 557561 w 814039"/>
              <a:gd name="connsiteY15" fmla="*/ 200722 h 780585"/>
              <a:gd name="connsiteX16" fmla="*/ 613317 w 814039"/>
              <a:gd name="connsiteY16" fmla="*/ 133814 h 780585"/>
              <a:gd name="connsiteX17" fmla="*/ 669073 w 814039"/>
              <a:gd name="connsiteY17" fmla="*/ 100361 h 780585"/>
              <a:gd name="connsiteX18" fmla="*/ 713678 w 814039"/>
              <a:gd name="connsiteY18" fmla="*/ 55756 h 780585"/>
              <a:gd name="connsiteX19" fmla="*/ 780585 w 814039"/>
              <a:gd name="connsiteY19" fmla="*/ 11151 h 780585"/>
              <a:gd name="connsiteX20" fmla="*/ 814039 w 814039"/>
              <a:gd name="connsiteY20" fmla="*/ 0 h 7805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814039" h="780585">
                <a:moveTo>
                  <a:pt x="0" y="267629"/>
                </a:moveTo>
                <a:cubicBezTo>
                  <a:pt x="3717" y="286214"/>
                  <a:pt x="7761" y="304737"/>
                  <a:pt x="11151" y="323385"/>
                </a:cubicBezTo>
                <a:cubicBezTo>
                  <a:pt x="15196" y="345630"/>
                  <a:pt x="17868" y="368121"/>
                  <a:pt x="22302" y="390292"/>
                </a:cubicBezTo>
                <a:cubicBezTo>
                  <a:pt x="43162" y="494595"/>
                  <a:pt x="23346" y="383317"/>
                  <a:pt x="44605" y="468351"/>
                </a:cubicBezTo>
                <a:cubicBezTo>
                  <a:pt x="49202" y="486738"/>
                  <a:pt x="52039" y="505522"/>
                  <a:pt x="55756" y="524107"/>
                </a:cubicBezTo>
                <a:cubicBezTo>
                  <a:pt x="59473" y="572429"/>
                  <a:pt x="61244" y="620940"/>
                  <a:pt x="66907" y="669073"/>
                </a:cubicBezTo>
                <a:cubicBezTo>
                  <a:pt x="68698" y="684294"/>
                  <a:pt x="75052" y="698650"/>
                  <a:pt x="78058" y="713678"/>
                </a:cubicBezTo>
                <a:cubicBezTo>
                  <a:pt x="82492" y="735849"/>
                  <a:pt x="85492" y="758283"/>
                  <a:pt x="89209" y="780585"/>
                </a:cubicBezTo>
                <a:cubicBezTo>
                  <a:pt x="105643" y="739501"/>
                  <a:pt x="121407" y="695617"/>
                  <a:pt x="144966" y="657922"/>
                </a:cubicBezTo>
                <a:cubicBezTo>
                  <a:pt x="150538" y="649007"/>
                  <a:pt x="160960" y="644030"/>
                  <a:pt x="167268" y="635619"/>
                </a:cubicBezTo>
                <a:cubicBezTo>
                  <a:pt x="346795" y="396247"/>
                  <a:pt x="66022" y="749937"/>
                  <a:pt x="267629" y="501804"/>
                </a:cubicBezTo>
                <a:cubicBezTo>
                  <a:pt x="297646" y="464860"/>
                  <a:pt x="323179" y="423952"/>
                  <a:pt x="356839" y="390292"/>
                </a:cubicBezTo>
                <a:cubicBezTo>
                  <a:pt x="371707" y="375424"/>
                  <a:pt x="387474" y="361403"/>
                  <a:pt x="401444" y="345687"/>
                </a:cubicBezTo>
                <a:cubicBezTo>
                  <a:pt x="417256" y="327898"/>
                  <a:pt x="429218" y="306761"/>
                  <a:pt x="446048" y="289931"/>
                </a:cubicBezTo>
                <a:cubicBezTo>
                  <a:pt x="459190" y="276789"/>
                  <a:pt x="476542" y="268573"/>
                  <a:pt x="490653" y="256478"/>
                </a:cubicBezTo>
                <a:cubicBezTo>
                  <a:pt x="565782" y="192082"/>
                  <a:pt x="483622" y="250013"/>
                  <a:pt x="557561" y="200722"/>
                </a:cubicBezTo>
                <a:cubicBezTo>
                  <a:pt x="568405" y="186263"/>
                  <a:pt x="594231" y="147447"/>
                  <a:pt x="613317" y="133814"/>
                </a:cubicBezTo>
                <a:cubicBezTo>
                  <a:pt x="630954" y="121216"/>
                  <a:pt x="651965" y="113667"/>
                  <a:pt x="669073" y="100361"/>
                </a:cubicBezTo>
                <a:cubicBezTo>
                  <a:pt x="685671" y="87452"/>
                  <a:pt x="697259" y="68891"/>
                  <a:pt x="713678" y="55756"/>
                </a:cubicBezTo>
                <a:cubicBezTo>
                  <a:pt x="734608" y="39012"/>
                  <a:pt x="755156" y="19627"/>
                  <a:pt x="780585" y="11151"/>
                </a:cubicBezTo>
                <a:lnTo>
                  <a:pt x="814039" y="0"/>
                </a:lnTo>
              </a:path>
            </a:pathLst>
          </a:cu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олилиния 20"/>
          <p:cNvSpPr/>
          <p:nvPr/>
        </p:nvSpPr>
        <p:spPr>
          <a:xfrm>
            <a:off x="10041746" y="2520176"/>
            <a:ext cx="407019" cy="468351"/>
          </a:xfrm>
          <a:custGeom>
            <a:avLst/>
            <a:gdLst>
              <a:gd name="connsiteX0" fmla="*/ 0 w 814039"/>
              <a:gd name="connsiteY0" fmla="*/ 267629 h 780585"/>
              <a:gd name="connsiteX1" fmla="*/ 11151 w 814039"/>
              <a:gd name="connsiteY1" fmla="*/ 323385 h 780585"/>
              <a:gd name="connsiteX2" fmla="*/ 22302 w 814039"/>
              <a:gd name="connsiteY2" fmla="*/ 390292 h 780585"/>
              <a:gd name="connsiteX3" fmla="*/ 44605 w 814039"/>
              <a:gd name="connsiteY3" fmla="*/ 468351 h 780585"/>
              <a:gd name="connsiteX4" fmla="*/ 55756 w 814039"/>
              <a:gd name="connsiteY4" fmla="*/ 524107 h 780585"/>
              <a:gd name="connsiteX5" fmla="*/ 66907 w 814039"/>
              <a:gd name="connsiteY5" fmla="*/ 669073 h 780585"/>
              <a:gd name="connsiteX6" fmla="*/ 78058 w 814039"/>
              <a:gd name="connsiteY6" fmla="*/ 713678 h 780585"/>
              <a:gd name="connsiteX7" fmla="*/ 89209 w 814039"/>
              <a:gd name="connsiteY7" fmla="*/ 780585 h 780585"/>
              <a:gd name="connsiteX8" fmla="*/ 144966 w 814039"/>
              <a:gd name="connsiteY8" fmla="*/ 657922 h 780585"/>
              <a:gd name="connsiteX9" fmla="*/ 167268 w 814039"/>
              <a:gd name="connsiteY9" fmla="*/ 635619 h 780585"/>
              <a:gd name="connsiteX10" fmla="*/ 267629 w 814039"/>
              <a:gd name="connsiteY10" fmla="*/ 501804 h 780585"/>
              <a:gd name="connsiteX11" fmla="*/ 356839 w 814039"/>
              <a:gd name="connsiteY11" fmla="*/ 390292 h 780585"/>
              <a:gd name="connsiteX12" fmla="*/ 401444 w 814039"/>
              <a:gd name="connsiteY12" fmla="*/ 345687 h 780585"/>
              <a:gd name="connsiteX13" fmla="*/ 446048 w 814039"/>
              <a:gd name="connsiteY13" fmla="*/ 289931 h 780585"/>
              <a:gd name="connsiteX14" fmla="*/ 490653 w 814039"/>
              <a:gd name="connsiteY14" fmla="*/ 256478 h 780585"/>
              <a:gd name="connsiteX15" fmla="*/ 557561 w 814039"/>
              <a:gd name="connsiteY15" fmla="*/ 200722 h 780585"/>
              <a:gd name="connsiteX16" fmla="*/ 613317 w 814039"/>
              <a:gd name="connsiteY16" fmla="*/ 133814 h 780585"/>
              <a:gd name="connsiteX17" fmla="*/ 669073 w 814039"/>
              <a:gd name="connsiteY17" fmla="*/ 100361 h 780585"/>
              <a:gd name="connsiteX18" fmla="*/ 713678 w 814039"/>
              <a:gd name="connsiteY18" fmla="*/ 55756 h 780585"/>
              <a:gd name="connsiteX19" fmla="*/ 780585 w 814039"/>
              <a:gd name="connsiteY19" fmla="*/ 11151 h 780585"/>
              <a:gd name="connsiteX20" fmla="*/ 814039 w 814039"/>
              <a:gd name="connsiteY20" fmla="*/ 0 h 7805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814039" h="780585">
                <a:moveTo>
                  <a:pt x="0" y="267629"/>
                </a:moveTo>
                <a:cubicBezTo>
                  <a:pt x="3717" y="286214"/>
                  <a:pt x="7761" y="304737"/>
                  <a:pt x="11151" y="323385"/>
                </a:cubicBezTo>
                <a:cubicBezTo>
                  <a:pt x="15196" y="345630"/>
                  <a:pt x="17868" y="368121"/>
                  <a:pt x="22302" y="390292"/>
                </a:cubicBezTo>
                <a:cubicBezTo>
                  <a:pt x="43162" y="494595"/>
                  <a:pt x="23346" y="383317"/>
                  <a:pt x="44605" y="468351"/>
                </a:cubicBezTo>
                <a:cubicBezTo>
                  <a:pt x="49202" y="486738"/>
                  <a:pt x="52039" y="505522"/>
                  <a:pt x="55756" y="524107"/>
                </a:cubicBezTo>
                <a:cubicBezTo>
                  <a:pt x="59473" y="572429"/>
                  <a:pt x="61244" y="620940"/>
                  <a:pt x="66907" y="669073"/>
                </a:cubicBezTo>
                <a:cubicBezTo>
                  <a:pt x="68698" y="684294"/>
                  <a:pt x="75052" y="698650"/>
                  <a:pt x="78058" y="713678"/>
                </a:cubicBezTo>
                <a:cubicBezTo>
                  <a:pt x="82492" y="735849"/>
                  <a:pt x="85492" y="758283"/>
                  <a:pt x="89209" y="780585"/>
                </a:cubicBezTo>
                <a:cubicBezTo>
                  <a:pt x="105643" y="739501"/>
                  <a:pt x="121407" y="695617"/>
                  <a:pt x="144966" y="657922"/>
                </a:cubicBezTo>
                <a:cubicBezTo>
                  <a:pt x="150538" y="649007"/>
                  <a:pt x="160960" y="644030"/>
                  <a:pt x="167268" y="635619"/>
                </a:cubicBezTo>
                <a:cubicBezTo>
                  <a:pt x="346795" y="396247"/>
                  <a:pt x="66022" y="749937"/>
                  <a:pt x="267629" y="501804"/>
                </a:cubicBezTo>
                <a:cubicBezTo>
                  <a:pt x="297646" y="464860"/>
                  <a:pt x="323179" y="423952"/>
                  <a:pt x="356839" y="390292"/>
                </a:cubicBezTo>
                <a:cubicBezTo>
                  <a:pt x="371707" y="375424"/>
                  <a:pt x="387474" y="361403"/>
                  <a:pt x="401444" y="345687"/>
                </a:cubicBezTo>
                <a:cubicBezTo>
                  <a:pt x="417256" y="327898"/>
                  <a:pt x="429218" y="306761"/>
                  <a:pt x="446048" y="289931"/>
                </a:cubicBezTo>
                <a:cubicBezTo>
                  <a:pt x="459190" y="276789"/>
                  <a:pt x="476542" y="268573"/>
                  <a:pt x="490653" y="256478"/>
                </a:cubicBezTo>
                <a:cubicBezTo>
                  <a:pt x="565782" y="192082"/>
                  <a:pt x="483622" y="250013"/>
                  <a:pt x="557561" y="200722"/>
                </a:cubicBezTo>
                <a:cubicBezTo>
                  <a:pt x="568405" y="186263"/>
                  <a:pt x="594231" y="147447"/>
                  <a:pt x="613317" y="133814"/>
                </a:cubicBezTo>
                <a:cubicBezTo>
                  <a:pt x="630954" y="121216"/>
                  <a:pt x="651965" y="113667"/>
                  <a:pt x="669073" y="100361"/>
                </a:cubicBezTo>
                <a:cubicBezTo>
                  <a:pt x="685671" y="87452"/>
                  <a:pt x="697259" y="68891"/>
                  <a:pt x="713678" y="55756"/>
                </a:cubicBezTo>
                <a:cubicBezTo>
                  <a:pt x="734608" y="39012"/>
                  <a:pt x="755156" y="19627"/>
                  <a:pt x="780585" y="11151"/>
                </a:cubicBezTo>
                <a:lnTo>
                  <a:pt x="814039" y="0"/>
                </a:lnTo>
              </a:path>
            </a:pathLst>
          </a:cu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олилиния 21"/>
          <p:cNvSpPr/>
          <p:nvPr/>
        </p:nvSpPr>
        <p:spPr>
          <a:xfrm>
            <a:off x="10041746" y="4450463"/>
            <a:ext cx="356913" cy="428457"/>
          </a:xfrm>
          <a:custGeom>
            <a:avLst/>
            <a:gdLst>
              <a:gd name="connsiteX0" fmla="*/ 0 w 814039"/>
              <a:gd name="connsiteY0" fmla="*/ 267629 h 780585"/>
              <a:gd name="connsiteX1" fmla="*/ 11151 w 814039"/>
              <a:gd name="connsiteY1" fmla="*/ 323385 h 780585"/>
              <a:gd name="connsiteX2" fmla="*/ 22302 w 814039"/>
              <a:gd name="connsiteY2" fmla="*/ 390292 h 780585"/>
              <a:gd name="connsiteX3" fmla="*/ 44605 w 814039"/>
              <a:gd name="connsiteY3" fmla="*/ 468351 h 780585"/>
              <a:gd name="connsiteX4" fmla="*/ 55756 w 814039"/>
              <a:gd name="connsiteY4" fmla="*/ 524107 h 780585"/>
              <a:gd name="connsiteX5" fmla="*/ 66907 w 814039"/>
              <a:gd name="connsiteY5" fmla="*/ 669073 h 780585"/>
              <a:gd name="connsiteX6" fmla="*/ 78058 w 814039"/>
              <a:gd name="connsiteY6" fmla="*/ 713678 h 780585"/>
              <a:gd name="connsiteX7" fmla="*/ 89209 w 814039"/>
              <a:gd name="connsiteY7" fmla="*/ 780585 h 780585"/>
              <a:gd name="connsiteX8" fmla="*/ 144966 w 814039"/>
              <a:gd name="connsiteY8" fmla="*/ 657922 h 780585"/>
              <a:gd name="connsiteX9" fmla="*/ 167268 w 814039"/>
              <a:gd name="connsiteY9" fmla="*/ 635619 h 780585"/>
              <a:gd name="connsiteX10" fmla="*/ 267629 w 814039"/>
              <a:gd name="connsiteY10" fmla="*/ 501804 h 780585"/>
              <a:gd name="connsiteX11" fmla="*/ 356839 w 814039"/>
              <a:gd name="connsiteY11" fmla="*/ 390292 h 780585"/>
              <a:gd name="connsiteX12" fmla="*/ 401444 w 814039"/>
              <a:gd name="connsiteY12" fmla="*/ 345687 h 780585"/>
              <a:gd name="connsiteX13" fmla="*/ 446048 w 814039"/>
              <a:gd name="connsiteY13" fmla="*/ 289931 h 780585"/>
              <a:gd name="connsiteX14" fmla="*/ 490653 w 814039"/>
              <a:gd name="connsiteY14" fmla="*/ 256478 h 780585"/>
              <a:gd name="connsiteX15" fmla="*/ 557561 w 814039"/>
              <a:gd name="connsiteY15" fmla="*/ 200722 h 780585"/>
              <a:gd name="connsiteX16" fmla="*/ 613317 w 814039"/>
              <a:gd name="connsiteY16" fmla="*/ 133814 h 780585"/>
              <a:gd name="connsiteX17" fmla="*/ 669073 w 814039"/>
              <a:gd name="connsiteY17" fmla="*/ 100361 h 780585"/>
              <a:gd name="connsiteX18" fmla="*/ 713678 w 814039"/>
              <a:gd name="connsiteY18" fmla="*/ 55756 h 780585"/>
              <a:gd name="connsiteX19" fmla="*/ 780585 w 814039"/>
              <a:gd name="connsiteY19" fmla="*/ 11151 h 780585"/>
              <a:gd name="connsiteX20" fmla="*/ 814039 w 814039"/>
              <a:gd name="connsiteY20" fmla="*/ 0 h 7805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814039" h="780585">
                <a:moveTo>
                  <a:pt x="0" y="267629"/>
                </a:moveTo>
                <a:cubicBezTo>
                  <a:pt x="3717" y="286214"/>
                  <a:pt x="7761" y="304737"/>
                  <a:pt x="11151" y="323385"/>
                </a:cubicBezTo>
                <a:cubicBezTo>
                  <a:pt x="15196" y="345630"/>
                  <a:pt x="17868" y="368121"/>
                  <a:pt x="22302" y="390292"/>
                </a:cubicBezTo>
                <a:cubicBezTo>
                  <a:pt x="43162" y="494595"/>
                  <a:pt x="23346" y="383317"/>
                  <a:pt x="44605" y="468351"/>
                </a:cubicBezTo>
                <a:cubicBezTo>
                  <a:pt x="49202" y="486738"/>
                  <a:pt x="52039" y="505522"/>
                  <a:pt x="55756" y="524107"/>
                </a:cubicBezTo>
                <a:cubicBezTo>
                  <a:pt x="59473" y="572429"/>
                  <a:pt x="61244" y="620940"/>
                  <a:pt x="66907" y="669073"/>
                </a:cubicBezTo>
                <a:cubicBezTo>
                  <a:pt x="68698" y="684294"/>
                  <a:pt x="75052" y="698650"/>
                  <a:pt x="78058" y="713678"/>
                </a:cubicBezTo>
                <a:cubicBezTo>
                  <a:pt x="82492" y="735849"/>
                  <a:pt x="85492" y="758283"/>
                  <a:pt x="89209" y="780585"/>
                </a:cubicBezTo>
                <a:cubicBezTo>
                  <a:pt x="105643" y="739501"/>
                  <a:pt x="121407" y="695617"/>
                  <a:pt x="144966" y="657922"/>
                </a:cubicBezTo>
                <a:cubicBezTo>
                  <a:pt x="150538" y="649007"/>
                  <a:pt x="160960" y="644030"/>
                  <a:pt x="167268" y="635619"/>
                </a:cubicBezTo>
                <a:cubicBezTo>
                  <a:pt x="346795" y="396247"/>
                  <a:pt x="66022" y="749937"/>
                  <a:pt x="267629" y="501804"/>
                </a:cubicBezTo>
                <a:cubicBezTo>
                  <a:pt x="297646" y="464860"/>
                  <a:pt x="323179" y="423952"/>
                  <a:pt x="356839" y="390292"/>
                </a:cubicBezTo>
                <a:cubicBezTo>
                  <a:pt x="371707" y="375424"/>
                  <a:pt x="387474" y="361403"/>
                  <a:pt x="401444" y="345687"/>
                </a:cubicBezTo>
                <a:cubicBezTo>
                  <a:pt x="417256" y="327898"/>
                  <a:pt x="429218" y="306761"/>
                  <a:pt x="446048" y="289931"/>
                </a:cubicBezTo>
                <a:cubicBezTo>
                  <a:pt x="459190" y="276789"/>
                  <a:pt x="476542" y="268573"/>
                  <a:pt x="490653" y="256478"/>
                </a:cubicBezTo>
                <a:cubicBezTo>
                  <a:pt x="565782" y="192082"/>
                  <a:pt x="483622" y="250013"/>
                  <a:pt x="557561" y="200722"/>
                </a:cubicBezTo>
                <a:cubicBezTo>
                  <a:pt x="568405" y="186263"/>
                  <a:pt x="594231" y="147447"/>
                  <a:pt x="613317" y="133814"/>
                </a:cubicBezTo>
                <a:cubicBezTo>
                  <a:pt x="630954" y="121216"/>
                  <a:pt x="651965" y="113667"/>
                  <a:pt x="669073" y="100361"/>
                </a:cubicBezTo>
                <a:cubicBezTo>
                  <a:pt x="685671" y="87452"/>
                  <a:pt x="697259" y="68891"/>
                  <a:pt x="713678" y="55756"/>
                </a:cubicBezTo>
                <a:cubicBezTo>
                  <a:pt x="734608" y="39012"/>
                  <a:pt x="755156" y="19627"/>
                  <a:pt x="780585" y="11151"/>
                </a:cubicBezTo>
                <a:lnTo>
                  <a:pt x="814039" y="0"/>
                </a:lnTo>
              </a:path>
            </a:pathLst>
          </a:cu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" name="Рисунок 13" descr="скачанные файлы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37451" y="4981575"/>
            <a:ext cx="2438400" cy="187642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89588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000" t="-7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Маленький принц\SDC1112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1390" y="1224462"/>
            <a:ext cx="4139121" cy="232858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3" name="Picture 5" descr="F:\Маленький принц\SDC1114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5193" y="1249366"/>
            <a:ext cx="3657087" cy="228173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4" name="Picture 3" descr="F:\Маленький принц\SDC1112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309" y="1291048"/>
            <a:ext cx="3928316" cy="22099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5" name="Picture 5" descr="\\Server\рабочие документы\НОВАЯ ВЕРСИЯ\1САЙТ\Рудик\для презентации\SDC1223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6585" y="3717032"/>
            <a:ext cx="4257711" cy="23942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6" name="Text Box 31"/>
          <p:cNvSpPr txBox="1">
            <a:spLocks noChangeArrowheads="1"/>
          </p:cNvSpPr>
          <p:nvPr/>
        </p:nvSpPr>
        <p:spPr bwMode="auto">
          <a:xfrm>
            <a:off x="1572920" y="4013915"/>
            <a:ext cx="4222749" cy="1969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buFontTx/>
              <a:buChar char="•"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Великий Новгород.  Работа с первоисточниками</a:t>
            </a:r>
          </a:p>
          <a:p>
            <a:pPr eaLnBrk="1" hangingPunct="1">
              <a:buFontTx/>
              <a:buChar char="•"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Италия. Флоренция. Творчество великого Д.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Алигьери</a:t>
            </a:r>
          </a:p>
          <a:p>
            <a:pPr eaLnBrk="1" hangingPunct="1">
              <a:buFontTx/>
              <a:buChar char="•"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Санкт Петербург. «Полнощных стран краса и диво»</a:t>
            </a:r>
          </a:p>
          <a:p>
            <a:pPr eaLnBrk="1" hangingPunct="1">
              <a:buFontTx/>
              <a:buChar char="•"/>
            </a:pPr>
            <a:endParaRPr lang="ru-RU" sz="1400" dirty="0">
              <a:solidFill>
                <a:srgbClr val="9933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90943" y="0"/>
            <a:ext cx="875211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Изучение культурного и природного наследия в рамках работы Малой академии</a:t>
            </a:r>
            <a:endParaRPr lang="ru-RU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89980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50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50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 descr="14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10708" t="13789" r="13737" b="12530"/>
          <a:stretch>
            <a:fillRect/>
          </a:stretch>
        </p:blipFill>
        <p:spPr>
          <a:xfrm>
            <a:off x="4623788" y="622419"/>
            <a:ext cx="2840477" cy="16688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7" name="TextBox 16"/>
          <p:cNvSpPr txBox="1"/>
          <p:nvPr/>
        </p:nvSpPr>
        <p:spPr>
          <a:xfrm>
            <a:off x="4731113" y="1417267"/>
            <a:ext cx="26047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/>
              <a:t>Недели чтения</a:t>
            </a:r>
            <a:endParaRPr lang="ru-RU" sz="2400" b="1" i="1" dirty="0"/>
          </a:p>
        </p:txBody>
      </p:sp>
      <p:pic>
        <p:nvPicPr>
          <p:cNvPr id="20" name="Рисунок 19" descr="66.pn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20529" y="1123635"/>
            <a:ext cx="4451562" cy="267421"/>
          </a:xfrm>
          <a:prstGeom prst="rect">
            <a:avLst/>
          </a:prstGeom>
        </p:spPr>
      </p:pic>
      <p:sp>
        <p:nvSpPr>
          <p:cNvPr id="5" name="Text Box 32"/>
          <p:cNvSpPr txBox="1">
            <a:spLocks noChangeArrowheads="1"/>
          </p:cNvSpPr>
          <p:nvPr/>
        </p:nvSpPr>
        <p:spPr bwMode="auto">
          <a:xfrm>
            <a:off x="1441327" y="1914478"/>
            <a:ext cx="6432549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Идея недели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:</a:t>
            </a:r>
          </a:p>
          <a:p>
            <a:pPr>
              <a:spcBef>
                <a:spcPct val="50000"/>
              </a:spcBef>
            </a:pP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400" dirty="0">
                <a:solidFill>
                  <a:schemeClr val="accent6">
                    <a:lumMod val="50000"/>
                  </a:schemeClr>
                </a:solidFill>
              </a:rPr>
              <a:t>книга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- </a:t>
            </a:r>
            <a:r>
              <a:rPr lang="ru-RU" sz="2400" dirty="0">
                <a:solidFill>
                  <a:schemeClr val="accent6">
                    <a:lumMod val="50000"/>
                  </a:schemeClr>
                </a:solidFill>
              </a:rPr>
              <a:t>основа проведения творческой, совместной деятельности учителей и учащихся в рамках Международного Дня 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чтения</a:t>
            </a:r>
            <a:endParaRPr lang="ru-RU" sz="24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920037" y="1785720"/>
            <a:ext cx="300990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Mistral" pitchFamily="66" charset="0"/>
              </a:rPr>
              <a:t>Частота проведения:</a:t>
            </a:r>
          </a:p>
          <a:p>
            <a:r>
              <a:rPr lang="ru-RU" sz="2800" dirty="0">
                <a:latin typeface="Mistral" pitchFamily="66" charset="0"/>
              </a:rPr>
              <a:t>один раз в год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3274" y="4212236"/>
            <a:ext cx="3133854" cy="23350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2659717" y="3645378"/>
            <a:ext cx="3247053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err="1" smtClean="0">
                <a:solidFill>
                  <a:srgbClr val="C00000"/>
                </a:solidFill>
              </a:rPr>
              <a:t>Квест</a:t>
            </a:r>
            <a:r>
              <a:rPr lang="ru-RU" sz="2000" dirty="0" smtClean="0">
                <a:solidFill>
                  <a:srgbClr val="C00000"/>
                </a:solidFill>
              </a:rPr>
              <a:t>: </a:t>
            </a:r>
          </a:p>
          <a:p>
            <a:r>
              <a:rPr lang="ru-RU" sz="2000" dirty="0" smtClean="0"/>
              <a:t>«Оживи книгу»</a:t>
            </a:r>
          </a:p>
          <a:p>
            <a:r>
              <a:rPr lang="ru-RU" sz="2000" dirty="0" smtClean="0"/>
              <a:t>«Робинзонада»</a:t>
            </a:r>
          </a:p>
          <a:p>
            <a:r>
              <a:rPr lang="ru-RU" sz="2000" dirty="0" smtClean="0"/>
              <a:t>«Маленький принц»</a:t>
            </a:r>
          </a:p>
          <a:p>
            <a:r>
              <a:rPr lang="ru-RU" sz="2000" dirty="0" smtClean="0">
                <a:solidFill>
                  <a:srgbClr val="C00000"/>
                </a:solidFill>
              </a:rPr>
              <a:t>Веб-</a:t>
            </a:r>
            <a:r>
              <a:rPr lang="ru-RU" sz="2000" dirty="0" err="1" smtClean="0">
                <a:solidFill>
                  <a:srgbClr val="C00000"/>
                </a:solidFill>
              </a:rPr>
              <a:t>квест</a:t>
            </a:r>
            <a:endParaRPr lang="ru-RU" sz="2000" dirty="0" smtClean="0">
              <a:solidFill>
                <a:srgbClr val="C00000"/>
              </a:solidFill>
            </a:endParaRPr>
          </a:p>
          <a:p>
            <a:r>
              <a:rPr lang="ru-RU" sz="2000" dirty="0" smtClean="0"/>
              <a:t>«Синяя птица»</a:t>
            </a:r>
          </a:p>
          <a:p>
            <a:r>
              <a:rPr lang="ru-RU" sz="2000" dirty="0" smtClean="0"/>
              <a:t>«Таинственный остров»</a:t>
            </a:r>
          </a:p>
          <a:p>
            <a:r>
              <a:rPr lang="ru-RU" sz="2000" dirty="0" smtClean="0"/>
              <a:t>«451 градус по фаренгейту»</a:t>
            </a:r>
          </a:p>
          <a:p>
            <a:r>
              <a:rPr lang="ru-RU" sz="2000" dirty="0" smtClean="0"/>
              <a:t>«Два капитана»</a:t>
            </a:r>
          </a:p>
          <a:p>
            <a:endParaRPr lang="ru-RU" sz="20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26942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000" t="-7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57375" y="157163"/>
            <a:ext cx="90154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Книга года Выбирают дети</a:t>
            </a:r>
            <a:endParaRPr lang="ru-RU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="" xmlns:p14="http://schemas.microsoft.com/office/powerpoint/2010/main" val="3621562386"/>
              </p:ext>
            </p:extLst>
          </p:nvPr>
        </p:nvGraphicFramePr>
        <p:xfrm>
          <a:off x="354563" y="1148540"/>
          <a:ext cx="9573209" cy="53828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-381" t="-519" r="381" b="50995"/>
          <a:stretch/>
        </p:blipFill>
        <p:spPr>
          <a:xfrm>
            <a:off x="9798780" y="3884145"/>
            <a:ext cx="2338016" cy="25473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782689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 descr="14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10708" t="13789" r="13737" b="12530"/>
          <a:stretch>
            <a:fillRect/>
          </a:stretch>
        </p:blipFill>
        <p:spPr>
          <a:xfrm>
            <a:off x="4623788" y="622419"/>
            <a:ext cx="2840477" cy="16688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7" name="TextBox 16"/>
          <p:cNvSpPr txBox="1"/>
          <p:nvPr/>
        </p:nvSpPr>
        <p:spPr>
          <a:xfrm>
            <a:off x="4731113" y="1417267"/>
            <a:ext cx="26047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/>
              <a:t>Сетевое взаимодействие</a:t>
            </a:r>
            <a:endParaRPr lang="ru-RU" b="1" i="1" dirty="0"/>
          </a:p>
        </p:txBody>
      </p:sp>
      <p:pic>
        <p:nvPicPr>
          <p:cNvPr id="20" name="Рисунок 19" descr="66.pn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20529" y="1123635"/>
            <a:ext cx="4451562" cy="267421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5901" y="2713345"/>
            <a:ext cx="5841057" cy="38757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7" name="Text Box 14"/>
          <p:cNvSpPr txBox="1">
            <a:spLocks noChangeArrowheads="1"/>
          </p:cNvSpPr>
          <p:nvPr/>
        </p:nvSpPr>
        <p:spPr bwMode="auto">
          <a:xfrm>
            <a:off x="3654452" y="5895348"/>
            <a:ext cx="192193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Дневник</a:t>
            </a:r>
          </a:p>
          <a:p>
            <a:pPr algn="ctr"/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чтения</a:t>
            </a:r>
          </a:p>
        </p:txBody>
      </p:sp>
      <p:sp>
        <p:nvSpPr>
          <p:cNvPr id="38" name="Text Box 17"/>
          <p:cNvSpPr txBox="1">
            <a:spLocks noChangeArrowheads="1"/>
          </p:cNvSpPr>
          <p:nvPr/>
        </p:nvSpPr>
        <p:spPr bwMode="auto">
          <a:xfrm>
            <a:off x="6486711" y="6029720"/>
            <a:ext cx="192193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Почитай-ка</a:t>
            </a:r>
          </a:p>
        </p:txBody>
      </p:sp>
      <p:sp>
        <p:nvSpPr>
          <p:cNvPr id="39" name="Text Box 20"/>
          <p:cNvSpPr txBox="1">
            <a:spLocks noChangeArrowheads="1"/>
          </p:cNvSpPr>
          <p:nvPr/>
        </p:nvSpPr>
        <p:spPr bwMode="auto">
          <a:xfrm>
            <a:off x="8338373" y="5543658"/>
            <a:ext cx="1921933" cy="78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Для </a:t>
            </a:r>
          </a:p>
          <a:p>
            <a:pPr algn="ctr">
              <a:spcBef>
                <a:spcPct val="50000"/>
              </a:spcBef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родителей</a:t>
            </a:r>
          </a:p>
        </p:txBody>
      </p:sp>
      <p:sp>
        <p:nvSpPr>
          <p:cNvPr id="40" name="Text Box 23"/>
          <p:cNvSpPr txBox="1">
            <a:spLocks noChangeArrowheads="1"/>
          </p:cNvSpPr>
          <p:nvPr/>
        </p:nvSpPr>
        <p:spPr bwMode="auto">
          <a:xfrm>
            <a:off x="8337176" y="4607345"/>
            <a:ext cx="215153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Взаимодействие</a:t>
            </a:r>
          </a:p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с писателями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1" name="Text Box 26"/>
          <p:cNvSpPr txBox="1">
            <a:spLocks noChangeArrowheads="1"/>
          </p:cNvSpPr>
          <p:nvPr/>
        </p:nvSpPr>
        <p:spPr bwMode="auto">
          <a:xfrm>
            <a:off x="7196231" y="3672454"/>
            <a:ext cx="201718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Литературный марафон</a:t>
            </a:r>
          </a:p>
        </p:txBody>
      </p:sp>
      <p:sp>
        <p:nvSpPr>
          <p:cNvPr id="42" name="Text Box 29"/>
          <p:cNvSpPr txBox="1">
            <a:spLocks noChangeArrowheads="1"/>
          </p:cNvSpPr>
          <p:nvPr/>
        </p:nvSpPr>
        <p:spPr bwMode="auto">
          <a:xfrm>
            <a:off x="1928296" y="5610959"/>
            <a:ext cx="192193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Методическая</a:t>
            </a:r>
          </a:p>
          <a:p>
            <a:pPr algn="ctr"/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копилка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638700" y="2576206"/>
            <a:ext cx="661172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Персональный сайт 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учителя</a:t>
            </a:r>
          </a:p>
        </p:txBody>
      </p:sp>
      <p:sp>
        <p:nvSpPr>
          <p:cNvPr id="43" name="Text Box 29"/>
          <p:cNvSpPr txBox="1">
            <a:spLocks noChangeArrowheads="1"/>
          </p:cNvSpPr>
          <p:nvPr/>
        </p:nvSpPr>
        <p:spPr bwMode="auto">
          <a:xfrm>
            <a:off x="1753642" y="4703250"/>
            <a:ext cx="166191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Веб-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</a:rPr>
              <a:t>квест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869079" y="2769952"/>
            <a:ext cx="1326406" cy="17723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2226942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7" descr="F:\IMG_247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475" r="3773"/>
          <a:stretch>
            <a:fillRect/>
          </a:stretch>
        </p:blipFill>
        <p:spPr bwMode="auto">
          <a:xfrm>
            <a:off x="7865981" y="1746922"/>
            <a:ext cx="3751729" cy="21784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7" name="Picture 4" descr="DSC_005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2920" y="4112600"/>
            <a:ext cx="4467074" cy="24838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8" name="Picture 6" descr="DSC_343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5082"/>
          <a:stretch>
            <a:fillRect/>
          </a:stretch>
        </p:blipFill>
        <p:spPr bwMode="auto">
          <a:xfrm>
            <a:off x="639535" y="1272793"/>
            <a:ext cx="3516154" cy="26755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8" name="Рисунок 17" descr="14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10708" t="13789" r="13737" b="12530"/>
          <a:stretch>
            <a:fillRect/>
          </a:stretch>
        </p:blipFill>
        <p:spPr>
          <a:xfrm>
            <a:off x="4623788" y="622419"/>
            <a:ext cx="2840477" cy="16688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7" name="TextBox 16"/>
          <p:cNvSpPr txBox="1"/>
          <p:nvPr/>
        </p:nvSpPr>
        <p:spPr>
          <a:xfrm>
            <a:off x="4731113" y="1417267"/>
            <a:ext cx="26047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/>
              <a:t>Театр</a:t>
            </a:r>
            <a:endParaRPr lang="ru-RU" sz="2400" b="1" i="1" dirty="0"/>
          </a:p>
        </p:txBody>
      </p:sp>
      <p:pic>
        <p:nvPicPr>
          <p:cNvPr id="20" name="Рисунок 19" descr="66.pn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20529" y="1123635"/>
            <a:ext cx="4451562" cy="267421"/>
          </a:xfrm>
          <a:prstGeom prst="rect">
            <a:avLst/>
          </a:prstGeom>
        </p:spPr>
      </p:pic>
      <p:sp>
        <p:nvSpPr>
          <p:cNvPr id="5" name="Text Box 31"/>
          <p:cNvSpPr txBox="1">
            <a:spLocks noChangeArrowheads="1"/>
          </p:cNvSpPr>
          <p:nvPr/>
        </p:nvSpPr>
        <p:spPr bwMode="auto">
          <a:xfrm>
            <a:off x="4908177" y="3223586"/>
            <a:ext cx="2366681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</a:rPr>
              <a:t>Театрализация</a:t>
            </a:r>
          </a:p>
          <a:p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</a:rPr>
              <a:t>прочитанного</a:t>
            </a:r>
          </a:p>
        </p:txBody>
      </p:sp>
      <p:sp>
        <p:nvSpPr>
          <p:cNvPr id="6" name="Text Box 32"/>
          <p:cNvSpPr txBox="1">
            <a:spLocks noChangeArrowheads="1"/>
          </p:cNvSpPr>
          <p:nvPr/>
        </p:nvSpPr>
        <p:spPr bwMode="auto">
          <a:xfrm>
            <a:off x="8736853" y="553062"/>
            <a:ext cx="255867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400" dirty="0">
                <a:latin typeface="Mistral" pitchFamily="66" charset="0"/>
              </a:rPr>
              <a:t>Частота проведения:</a:t>
            </a:r>
          </a:p>
          <a:p>
            <a:r>
              <a:rPr lang="ru-RU" sz="2400" dirty="0">
                <a:latin typeface="Mistral" pitchFamily="66" charset="0"/>
              </a:rPr>
              <a:t>1-2 представления </a:t>
            </a:r>
            <a:endParaRPr lang="ru-RU" sz="2400" dirty="0" smtClean="0">
              <a:latin typeface="Mistral" pitchFamily="66" charset="0"/>
            </a:endParaRPr>
          </a:p>
          <a:p>
            <a:r>
              <a:rPr lang="ru-RU" sz="2400" dirty="0" smtClean="0">
                <a:latin typeface="Mistral" pitchFamily="66" charset="0"/>
              </a:rPr>
              <a:t>в </a:t>
            </a:r>
            <a:r>
              <a:rPr lang="ru-RU" sz="2400" dirty="0">
                <a:latin typeface="Mistral" pitchFamily="66" charset="0"/>
              </a:rPr>
              <a:t>год</a:t>
            </a:r>
          </a:p>
        </p:txBody>
      </p:sp>
      <p:pic>
        <p:nvPicPr>
          <p:cNvPr id="9" name="Picture 7" descr="IMG_3734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992" y="4126053"/>
            <a:ext cx="4618315" cy="230915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="" xmlns:p14="http://schemas.microsoft.com/office/powerpoint/2010/main" val="2226942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 descr="14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10708" t="13789" r="13737" b="12530"/>
          <a:stretch>
            <a:fillRect/>
          </a:stretch>
        </p:blipFill>
        <p:spPr>
          <a:xfrm>
            <a:off x="4623788" y="622419"/>
            <a:ext cx="2840477" cy="16688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7" name="TextBox 16"/>
          <p:cNvSpPr txBox="1"/>
          <p:nvPr/>
        </p:nvSpPr>
        <p:spPr>
          <a:xfrm>
            <a:off x="4731113" y="1417267"/>
            <a:ext cx="26047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/>
              <a:t>Методическая работа</a:t>
            </a:r>
            <a:endParaRPr lang="ru-RU" b="1" i="1" dirty="0"/>
          </a:p>
        </p:txBody>
      </p:sp>
      <p:pic>
        <p:nvPicPr>
          <p:cNvPr id="20" name="Рисунок 19" descr="66.pn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20529" y="1123635"/>
            <a:ext cx="4451562" cy="267421"/>
          </a:xfrm>
          <a:prstGeom prst="rect">
            <a:avLst/>
          </a:prstGeom>
        </p:spPr>
      </p:pic>
      <p:sp>
        <p:nvSpPr>
          <p:cNvPr id="6" name="Text Box 32"/>
          <p:cNvSpPr txBox="1">
            <a:spLocks noChangeArrowheads="1"/>
          </p:cNvSpPr>
          <p:nvPr/>
        </p:nvSpPr>
        <p:spPr bwMode="auto">
          <a:xfrm>
            <a:off x="2364621" y="2816928"/>
            <a:ext cx="7727951" cy="25391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dirty="0">
                <a:solidFill>
                  <a:schemeClr val="accent5">
                    <a:lumMod val="50000"/>
                  </a:schemeClr>
                </a:solidFill>
              </a:rPr>
              <a:t>Обучение стратегиям работы с текстом.</a:t>
            </a:r>
          </a:p>
          <a:p>
            <a:pPr>
              <a:spcBef>
                <a:spcPct val="50000"/>
              </a:spcBef>
              <a:buClr>
                <a:srgbClr val="800000"/>
              </a:buClr>
              <a:buSzPct val="130000"/>
              <a:buFont typeface="Wingdings" pitchFamily="2" charset="2"/>
              <a:buChar char="ü"/>
            </a:pPr>
            <a:r>
              <a:rPr lang="ru-RU" sz="2400" dirty="0">
                <a:solidFill>
                  <a:schemeClr val="accent5">
                    <a:lumMod val="50000"/>
                  </a:schemeClr>
                </a:solidFill>
              </a:rPr>
              <a:t>Семинары. </a:t>
            </a:r>
          </a:p>
          <a:p>
            <a:pPr>
              <a:spcBef>
                <a:spcPct val="50000"/>
              </a:spcBef>
              <a:buClr>
                <a:srgbClr val="800000"/>
              </a:buClr>
              <a:buSzPct val="130000"/>
              <a:buFont typeface="Wingdings" pitchFamily="2" charset="2"/>
              <a:buChar char="ü"/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</a:rPr>
              <a:t>Тематический 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</a:rPr>
              <a:t>педсовет.</a:t>
            </a:r>
          </a:p>
          <a:p>
            <a:pPr>
              <a:spcBef>
                <a:spcPct val="50000"/>
              </a:spcBef>
              <a:buClr>
                <a:srgbClr val="800000"/>
              </a:buClr>
              <a:buSzPct val="130000"/>
              <a:buFont typeface="Wingdings" pitchFamily="2" charset="2"/>
              <a:buChar char="ü"/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</a:rPr>
              <a:t>Фестиваль </a:t>
            </a:r>
            <a:r>
              <a:rPr lang="ru-RU" sz="2400" dirty="0">
                <a:solidFill>
                  <a:schemeClr val="accent5">
                    <a:lumMod val="50000"/>
                  </a:schemeClr>
                </a:solidFill>
              </a:rPr>
              <a:t>методических идей.</a:t>
            </a:r>
          </a:p>
          <a:p>
            <a:pPr lvl="2">
              <a:spcBef>
                <a:spcPct val="50000"/>
              </a:spcBef>
              <a:buClr>
                <a:srgbClr val="800000"/>
              </a:buClr>
              <a:buSzPct val="130000"/>
              <a:buFont typeface="Wingdings" pitchFamily="2" charset="2"/>
              <a:buNone/>
            </a:pPr>
            <a:r>
              <a:rPr lang="ru-RU" dirty="0"/>
              <a:t>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427917" y="3334275"/>
            <a:ext cx="353975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2">
              <a:spcBef>
                <a:spcPct val="50000"/>
              </a:spcBef>
              <a:buClr>
                <a:srgbClr val="800000"/>
              </a:buClr>
              <a:buSzPct val="130000"/>
              <a:buFont typeface="Wingdings" pitchFamily="2" charset="2"/>
              <a:buNone/>
            </a:pPr>
            <a:r>
              <a:rPr lang="ru-RU" sz="2400" dirty="0" smtClean="0">
                <a:latin typeface="Mistral" pitchFamily="66" charset="0"/>
              </a:rPr>
              <a:t>Частота проведения: 3 раз в год</a:t>
            </a:r>
            <a:endParaRPr lang="ru-RU" sz="2400" dirty="0">
              <a:latin typeface="Mistral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657110" y="3858931"/>
            <a:ext cx="353975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2">
              <a:spcBef>
                <a:spcPct val="50000"/>
              </a:spcBef>
              <a:buClr>
                <a:srgbClr val="800000"/>
              </a:buClr>
              <a:buSzPct val="130000"/>
            </a:pPr>
            <a:r>
              <a:rPr lang="ru-RU" sz="2400" dirty="0" smtClean="0">
                <a:latin typeface="Mistral" pitchFamily="66" charset="0"/>
              </a:rPr>
              <a:t>Частота проведения: 1 раз в год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7238696" y="4488517"/>
            <a:ext cx="353975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2">
              <a:spcBef>
                <a:spcPct val="50000"/>
              </a:spcBef>
              <a:buClr>
                <a:srgbClr val="800000"/>
              </a:buClr>
              <a:buSzPct val="130000"/>
            </a:pPr>
            <a:r>
              <a:rPr lang="ru-RU" sz="2400" dirty="0" smtClean="0">
                <a:latin typeface="Mistral" pitchFamily="66" charset="0"/>
              </a:rPr>
              <a:t>Частота проведения: 1 раз в год</a:t>
            </a:r>
          </a:p>
        </p:txBody>
      </p:sp>
    </p:spTree>
    <p:extLst>
      <p:ext uri="{BB962C8B-B14F-4D97-AF65-F5344CB8AC3E}">
        <p14:creationId xmlns="" xmlns:p14="http://schemas.microsoft.com/office/powerpoint/2010/main" val="2226942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Группа 8"/>
          <p:cNvGrpSpPr/>
          <p:nvPr/>
        </p:nvGrpSpPr>
        <p:grpSpPr>
          <a:xfrm>
            <a:off x="154380" y="545090"/>
            <a:ext cx="3111336" cy="3439949"/>
            <a:chOff x="273132" y="236332"/>
            <a:chExt cx="3111336" cy="3439949"/>
          </a:xfrm>
        </p:grpSpPr>
        <p:pic>
          <p:nvPicPr>
            <p:cNvPr id="4" name="Рисунок 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18087" t="7792" r="20267" b="7013"/>
            <a:stretch/>
          </p:blipFill>
          <p:spPr>
            <a:xfrm>
              <a:off x="273132" y="236332"/>
              <a:ext cx="3111336" cy="3439949"/>
            </a:xfrm>
            <a:prstGeom prst="rect">
              <a:avLst/>
            </a:prstGeom>
          </p:spPr>
        </p:pic>
        <p:sp>
          <p:nvSpPr>
            <p:cNvPr id="5" name="Прямоугольник 4"/>
            <p:cNvSpPr/>
            <p:nvPr/>
          </p:nvSpPr>
          <p:spPr>
            <a:xfrm>
              <a:off x="878774" y="1662545"/>
              <a:ext cx="2030681" cy="135378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Скругленный прямоугольник 7"/>
            <p:cNvSpPr/>
            <p:nvPr/>
          </p:nvSpPr>
          <p:spPr>
            <a:xfrm>
              <a:off x="712519" y="771896"/>
              <a:ext cx="2327564" cy="486888"/>
            </a:xfrm>
            <a:prstGeom prst="roundRect">
              <a:avLst/>
            </a:prstGeom>
            <a:gradFill flip="none" rotWithShape="1">
              <a:gsLst>
                <a:gs pos="0">
                  <a:srgbClr val="4C81BD">
                    <a:shade val="30000"/>
                    <a:satMod val="115000"/>
                  </a:srgbClr>
                </a:gs>
                <a:gs pos="0">
                  <a:srgbClr val="4C81BD">
                    <a:shade val="67500"/>
                    <a:satMod val="115000"/>
                  </a:srgbClr>
                </a:gs>
                <a:gs pos="54000">
                  <a:srgbClr val="4C81BD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289063" y="2051243"/>
            <a:ext cx="284197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Новаторство</a:t>
            </a:r>
          </a:p>
          <a:p>
            <a:pPr algn="ctr"/>
            <a:r>
              <a:rPr lang="ru-RU" sz="2000" dirty="0" smtClean="0"/>
              <a:t> и</a:t>
            </a:r>
          </a:p>
          <a:p>
            <a:pPr algn="ctr"/>
            <a:r>
              <a:rPr lang="ru-RU" sz="2000" dirty="0" smtClean="0"/>
              <a:t> традиции</a:t>
            </a:r>
            <a:endParaRPr lang="ru-RU" sz="2000" dirty="0"/>
          </a:p>
        </p:txBody>
      </p:sp>
      <p:sp>
        <p:nvSpPr>
          <p:cNvPr id="13" name="TextBox 12"/>
          <p:cNvSpPr txBox="1"/>
          <p:nvPr/>
        </p:nvSpPr>
        <p:spPr>
          <a:xfrm>
            <a:off x="593767" y="992459"/>
            <a:ext cx="21969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</a:rPr>
              <a:t>I</a:t>
            </a:r>
            <a:r>
              <a:rPr lang="ru-RU" sz="2800" b="1" dirty="0" smtClean="0">
                <a:solidFill>
                  <a:schemeClr val="bg1"/>
                </a:solidFill>
              </a:rPr>
              <a:t> </a:t>
            </a:r>
            <a:r>
              <a:rPr lang="en-US" sz="2800" b="1" dirty="0" smtClean="0">
                <a:solidFill>
                  <a:schemeClr val="bg1"/>
                </a:solidFill>
              </a:rPr>
              <a:t>I </a:t>
            </a:r>
            <a:r>
              <a:rPr lang="en-US" sz="2800" b="1" dirty="0" err="1" smtClean="0">
                <a:solidFill>
                  <a:schemeClr val="bg1"/>
                </a:solidFill>
              </a:rPr>
              <a:t>I</a:t>
            </a:r>
            <a:r>
              <a:rPr lang="en-US" sz="2800" b="1" dirty="0" smtClean="0">
                <a:solidFill>
                  <a:schemeClr val="bg1"/>
                </a:solidFill>
              </a:rPr>
              <a:t> </a:t>
            </a:r>
            <a:r>
              <a:rPr lang="ru-RU" sz="2800" b="1" dirty="0" smtClean="0">
                <a:solidFill>
                  <a:schemeClr val="bg1"/>
                </a:solidFill>
              </a:rPr>
              <a:t>ЭТАП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601992" y="2051243"/>
            <a:ext cx="65457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4000" dirty="0" smtClean="0">
                <a:latin typeface="Mistral" pitchFamily="66" charset="0"/>
              </a:rPr>
              <a:t>Распространение опыта</a:t>
            </a:r>
          </a:p>
          <a:p>
            <a:pPr marL="342900" indent="-342900">
              <a:buAutoNum type="arabicPeriod"/>
            </a:pPr>
            <a:r>
              <a:rPr lang="ru-RU" sz="4000" dirty="0" smtClean="0">
                <a:latin typeface="Mistral" pitchFamily="66" charset="0"/>
              </a:rPr>
              <a:t>Обобщение опыта</a:t>
            </a:r>
            <a:endParaRPr lang="ru-RU" sz="4000" dirty="0">
              <a:latin typeface="Mistral" pitchFamily="66" charset="0"/>
            </a:endParaRPr>
          </a:p>
          <a:p>
            <a:pPr marL="342900" indent="-342900">
              <a:buAutoNum type="arabicPeriod"/>
            </a:pPr>
            <a:r>
              <a:rPr lang="ru-RU" sz="4000" dirty="0" smtClean="0">
                <a:latin typeface="Mistral" pitchFamily="66" charset="0"/>
              </a:rPr>
              <a:t>Инновации</a:t>
            </a:r>
            <a:endParaRPr lang="ru-RU" sz="4000" dirty="0">
              <a:latin typeface="Mistral" pitchFamily="66" charset="0"/>
            </a:endParaRPr>
          </a:p>
        </p:txBody>
      </p:sp>
      <p:pic>
        <p:nvPicPr>
          <p:cNvPr id="14" name="Рисунок 13" descr="images (12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754055" y="3957172"/>
            <a:ext cx="1524000" cy="21717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Рисунок 15" descr="4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728273" y="4151494"/>
            <a:ext cx="2114550" cy="21526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2226942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000" t="-7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104955"/>
            <a:ext cx="8763380" cy="506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6525"/>
          <a:stretch>
            <a:fillRect/>
          </a:stretch>
        </p:blipFill>
        <p:spPr>
          <a:xfrm>
            <a:off x="7943499" y="3207894"/>
            <a:ext cx="4019810" cy="28181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1589980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000" t="-7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3" cstate="print"/>
          <a:srcRect l="-2980"/>
          <a:stretch>
            <a:fillRect/>
          </a:stretch>
        </p:blipFill>
        <p:spPr bwMode="auto">
          <a:xfrm>
            <a:off x="0" y="1401081"/>
            <a:ext cx="9840293" cy="46024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9557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493770" y="4159628"/>
            <a:ext cx="2698230" cy="22058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1843790" y="254833"/>
            <a:ext cx="77199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</a:rPr>
              <a:t>Инновационная работа</a:t>
            </a:r>
            <a:endParaRPr lang="ru-RU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89980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Схема 8"/>
          <p:cNvGraphicFramePr/>
          <p:nvPr>
            <p:extLst>
              <p:ext uri="{D42A27DB-BD31-4B8C-83A1-F6EECF244321}">
                <p14:modId xmlns="" xmlns:p14="http://schemas.microsoft.com/office/powerpoint/2010/main" val="1778434742"/>
              </p:ext>
            </p:extLst>
          </p:nvPr>
        </p:nvGraphicFramePr>
        <p:xfrm>
          <a:off x="2038662" y="1721656"/>
          <a:ext cx="8184630" cy="51363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8" name="Рисунок 17" descr="14.jp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10708" t="32320" r="13737" b="12530"/>
          <a:stretch>
            <a:fillRect/>
          </a:stretch>
        </p:blipFill>
        <p:spPr>
          <a:xfrm>
            <a:off x="4563829" y="674557"/>
            <a:ext cx="2840477" cy="12490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7" name="TextBox 16"/>
          <p:cNvSpPr txBox="1"/>
          <p:nvPr/>
        </p:nvSpPr>
        <p:spPr>
          <a:xfrm>
            <a:off x="4761094" y="1282355"/>
            <a:ext cx="26047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/>
              <a:t>Страна чтения</a:t>
            </a:r>
            <a:endParaRPr lang="ru-RU" sz="2400" b="1" i="1" dirty="0"/>
          </a:p>
        </p:txBody>
      </p:sp>
      <p:pic>
        <p:nvPicPr>
          <p:cNvPr id="20" name="Рисунок 19" descr="66.png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20529" y="1123635"/>
            <a:ext cx="4451562" cy="26742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226942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000" t="-7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2733" y="4080744"/>
            <a:ext cx="3116424" cy="1322832"/>
          </a:xfrm>
          <a:prstGeom prst="rect">
            <a:avLst/>
          </a:prstGeom>
        </p:spPr>
      </p:pic>
      <p:sp>
        <p:nvSpPr>
          <p:cNvPr id="18" name="TextBox 6"/>
          <p:cNvSpPr txBox="1">
            <a:spLocks noChangeArrowheads="1"/>
          </p:cNvSpPr>
          <p:nvPr/>
        </p:nvSpPr>
        <p:spPr bwMode="auto">
          <a:xfrm>
            <a:off x="7151134" y="1249671"/>
            <a:ext cx="4223110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000" b="1" dirty="0" smtClean="0">
                <a:solidFill>
                  <a:srgbClr val="C00000"/>
                </a:solidFill>
              </a:rPr>
              <a:t>    Сужение </a:t>
            </a:r>
            <a:r>
              <a:rPr lang="ru-RU" altLang="ru-RU" sz="2000" b="1" dirty="0">
                <a:solidFill>
                  <a:srgbClr val="C00000"/>
                </a:solidFill>
              </a:rPr>
              <a:t>цели развития </a:t>
            </a:r>
            <a:r>
              <a:rPr lang="ru-RU" altLang="ru-RU" sz="2000" b="1" dirty="0" smtClean="0">
                <a:solidFill>
                  <a:srgbClr val="C00000"/>
                </a:solidFill>
              </a:rPr>
              <a:t>читательской </a:t>
            </a:r>
            <a:r>
              <a:rPr lang="ru-RU" altLang="ru-RU" sz="2000" b="1" dirty="0">
                <a:solidFill>
                  <a:srgbClr val="C00000"/>
                </a:solidFill>
              </a:rPr>
              <a:t>компетентности до технических навыков работы с текстом</a:t>
            </a:r>
          </a:p>
        </p:txBody>
      </p:sp>
      <p:sp>
        <p:nvSpPr>
          <p:cNvPr id="19" name="TextBox 19"/>
          <p:cNvSpPr txBox="1">
            <a:spLocks noChangeArrowheads="1"/>
          </p:cNvSpPr>
          <p:nvPr/>
        </p:nvSpPr>
        <p:spPr bwMode="auto">
          <a:xfrm>
            <a:off x="1235309" y="1407370"/>
            <a:ext cx="4131903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000" b="1" dirty="0">
                <a:solidFill>
                  <a:schemeClr val="accent2">
                    <a:lumMod val="50000"/>
                  </a:schemeClr>
                </a:solidFill>
              </a:rPr>
              <a:t>Развитие </a:t>
            </a:r>
            <a:r>
              <a:rPr lang="ru-RU" altLang="ru-RU" sz="2000" b="1" dirty="0" smtClean="0">
                <a:solidFill>
                  <a:schemeClr val="accent2">
                    <a:lumMod val="50000"/>
                  </a:schemeClr>
                </a:solidFill>
              </a:rPr>
              <a:t>читательской </a:t>
            </a:r>
            <a:r>
              <a:rPr lang="ru-RU" altLang="ru-RU" sz="2000" b="1" dirty="0">
                <a:solidFill>
                  <a:schemeClr val="accent2">
                    <a:lumMod val="50000"/>
                  </a:schemeClr>
                </a:solidFill>
              </a:rPr>
              <a:t>компетентности (отбирать, понимать, организовывать информацию )</a:t>
            </a:r>
          </a:p>
          <a:p>
            <a:pPr eaLnBrk="1" hangingPunct="1"/>
            <a:endParaRPr lang="ru-RU" altLang="ru-RU" sz="1600" dirty="0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9644" y="1986394"/>
            <a:ext cx="3116424" cy="724604"/>
          </a:xfrm>
          <a:prstGeom prst="rect">
            <a:avLst/>
          </a:prstGeom>
        </p:spPr>
      </p:pic>
      <p:sp>
        <p:nvSpPr>
          <p:cNvPr id="22" name="TextBox 6"/>
          <p:cNvSpPr txBox="1">
            <a:spLocks noChangeArrowheads="1"/>
          </p:cNvSpPr>
          <p:nvPr/>
        </p:nvSpPr>
        <p:spPr bwMode="auto">
          <a:xfrm>
            <a:off x="7527113" y="3123011"/>
            <a:ext cx="4302702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000" b="1" dirty="0" smtClean="0">
                <a:solidFill>
                  <a:srgbClr val="C00000"/>
                </a:solidFill>
              </a:rPr>
              <a:t>Недостаточная                                      </a:t>
            </a:r>
            <a:r>
              <a:rPr lang="ru-RU" altLang="ru-RU" sz="2000" b="1" dirty="0" err="1" smtClean="0">
                <a:solidFill>
                  <a:srgbClr val="C00000"/>
                </a:solidFill>
              </a:rPr>
              <a:t>сформированность</a:t>
            </a:r>
            <a:r>
              <a:rPr lang="ru-RU" altLang="ru-RU" sz="2000" b="1" dirty="0" smtClean="0">
                <a:solidFill>
                  <a:srgbClr val="C00000"/>
                </a:solidFill>
              </a:rPr>
              <a:t> </a:t>
            </a:r>
            <a:r>
              <a:rPr lang="ru-RU" altLang="ru-RU" sz="2000" b="1" dirty="0">
                <a:solidFill>
                  <a:srgbClr val="C00000"/>
                </a:solidFill>
              </a:rPr>
              <a:t>основополагающей </a:t>
            </a:r>
            <a:r>
              <a:rPr lang="ru-RU" altLang="ru-RU" sz="2000" b="1" dirty="0" smtClean="0">
                <a:solidFill>
                  <a:srgbClr val="C00000"/>
                </a:solidFill>
              </a:rPr>
              <a:t>читательской компетентности</a:t>
            </a:r>
          </a:p>
          <a:p>
            <a:pPr eaLnBrk="1" hangingPunct="1"/>
            <a:endParaRPr lang="ru-RU" altLang="ru-RU" sz="2000" b="1" dirty="0" smtClean="0">
              <a:solidFill>
                <a:srgbClr val="C00000"/>
              </a:solidFill>
            </a:endParaRPr>
          </a:p>
          <a:p>
            <a:pPr eaLnBrk="1" hangingPunct="1"/>
            <a:endParaRPr lang="ru-RU" altLang="ru-RU" sz="2000" b="1" dirty="0" smtClean="0">
              <a:solidFill>
                <a:srgbClr val="C00000"/>
              </a:solidFill>
            </a:endParaRPr>
          </a:p>
          <a:p>
            <a:pPr eaLnBrk="1" hangingPunct="1"/>
            <a:r>
              <a:rPr lang="ru-RU" altLang="ru-RU" sz="2000" b="1" dirty="0" smtClean="0">
                <a:solidFill>
                  <a:srgbClr val="C00000"/>
                </a:solidFill>
              </a:rPr>
              <a:t>Низкий уровень читательской грамотности </a:t>
            </a:r>
            <a:endParaRPr lang="ru-RU" altLang="ru-RU" sz="2000" b="1" dirty="0">
              <a:solidFill>
                <a:srgbClr val="C00000"/>
              </a:solidFill>
            </a:endParaRPr>
          </a:p>
        </p:txBody>
      </p:sp>
      <p:sp>
        <p:nvSpPr>
          <p:cNvPr id="23" name="TextBox 19"/>
          <p:cNvSpPr txBox="1">
            <a:spLocks noChangeArrowheads="1"/>
          </p:cNvSpPr>
          <p:nvPr/>
        </p:nvSpPr>
        <p:spPr bwMode="auto">
          <a:xfrm>
            <a:off x="1178398" y="2837758"/>
            <a:ext cx="3462828" cy="1538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 sz="1600" dirty="0"/>
          </a:p>
          <a:p>
            <a:pPr eaLnBrk="1" hangingPunct="1"/>
            <a:r>
              <a:rPr lang="ru-RU" altLang="ru-RU" sz="2000" b="1" dirty="0" smtClean="0">
                <a:solidFill>
                  <a:schemeClr val="accent2">
                    <a:lumMod val="50000"/>
                  </a:schemeClr>
                </a:solidFill>
              </a:rPr>
              <a:t>Акцент </a:t>
            </a:r>
            <a:r>
              <a:rPr lang="ru-RU" altLang="ru-RU" sz="2000" b="1" dirty="0">
                <a:solidFill>
                  <a:schemeClr val="accent2">
                    <a:lumMod val="50000"/>
                  </a:schemeClr>
                </a:solidFill>
              </a:rPr>
              <a:t>в образовании на развитие базовых компетенций </a:t>
            </a:r>
          </a:p>
          <a:p>
            <a:pPr eaLnBrk="1" hangingPunct="1"/>
            <a:endParaRPr lang="ru-RU" altLang="ru-RU" dirty="0"/>
          </a:p>
        </p:txBody>
      </p:sp>
      <p:sp>
        <p:nvSpPr>
          <p:cNvPr id="26" name="TextBox 19"/>
          <p:cNvSpPr txBox="1">
            <a:spLocks noChangeArrowheads="1"/>
          </p:cNvSpPr>
          <p:nvPr/>
        </p:nvSpPr>
        <p:spPr bwMode="auto">
          <a:xfrm>
            <a:off x="1126903" y="4565524"/>
            <a:ext cx="3565817" cy="18466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 sz="1600" dirty="0"/>
          </a:p>
          <a:p>
            <a:pPr eaLnBrk="1" hangingPunct="1"/>
            <a:r>
              <a:rPr lang="ru-RU" altLang="ru-RU" sz="2000" b="1" dirty="0" smtClean="0">
                <a:solidFill>
                  <a:schemeClr val="accent1">
                    <a:lumMod val="75000"/>
                  </a:schemeClr>
                </a:solidFill>
              </a:rPr>
              <a:t>Уровень общекультурной и профессиональной компетентности </a:t>
            </a:r>
          </a:p>
          <a:p>
            <a:pPr eaLnBrk="1" hangingPunct="1"/>
            <a:r>
              <a:rPr lang="ru-RU" altLang="ru-RU" sz="20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endParaRPr lang="ru-RU" altLang="ru-RU" sz="2000" b="1" dirty="0">
              <a:solidFill>
                <a:schemeClr val="accent2">
                  <a:lumMod val="50000"/>
                </a:schemeClr>
              </a:solidFill>
            </a:endParaRPr>
          </a:p>
          <a:p>
            <a:pPr eaLnBrk="1" hangingPunct="1"/>
            <a:endParaRPr lang="ru-RU" altLang="ru-RU" dirty="0"/>
          </a:p>
        </p:txBody>
      </p:sp>
      <p:sp>
        <p:nvSpPr>
          <p:cNvPr id="34" name="TextBox 33"/>
          <p:cNvSpPr txBox="1"/>
          <p:nvPr/>
        </p:nvSpPr>
        <p:spPr>
          <a:xfrm>
            <a:off x="1297172" y="202019"/>
            <a:ext cx="94736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Проблемы развития школы на современном этапе</a:t>
            </a:r>
          </a:p>
        </p:txBody>
      </p:sp>
      <p:pic>
        <p:nvPicPr>
          <p:cNvPr id="35" name="Рисунок 3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9404" y="4742160"/>
            <a:ext cx="1436576" cy="165518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17654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007 -0.02801 L 0.00365 -0.1564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80" y="-643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349 -0.02755 L 0.00248 0.06389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57" y="45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хема 5"/>
          <p:cNvGraphicFramePr/>
          <p:nvPr>
            <p:extLst>
              <p:ext uri="{D42A27DB-BD31-4B8C-83A1-F6EECF244321}">
                <p14:modId xmlns="" xmlns:p14="http://schemas.microsoft.com/office/powerpoint/2010/main" val="966438273"/>
              </p:ext>
            </p:extLst>
          </p:nvPr>
        </p:nvGraphicFramePr>
        <p:xfrm>
          <a:off x="1409076" y="1937637"/>
          <a:ext cx="9368853" cy="4680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8" name="Рисунок 17" descr="14.jp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10708" t="32320" r="13737" b="12530"/>
          <a:stretch>
            <a:fillRect/>
          </a:stretch>
        </p:blipFill>
        <p:spPr>
          <a:xfrm>
            <a:off x="4563829" y="674557"/>
            <a:ext cx="2840477" cy="14240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7" name="TextBox 16"/>
          <p:cNvSpPr txBox="1"/>
          <p:nvPr/>
        </p:nvSpPr>
        <p:spPr>
          <a:xfrm>
            <a:off x="4686142" y="1252375"/>
            <a:ext cx="26047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/>
              <a:t>От понятия к тексту</a:t>
            </a:r>
            <a:endParaRPr lang="ru-RU" sz="2400" b="1" i="1" dirty="0"/>
          </a:p>
        </p:txBody>
      </p:sp>
      <p:pic>
        <p:nvPicPr>
          <p:cNvPr id="20" name="Рисунок 19" descr="66.png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20529" y="1123635"/>
            <a:ext cx="4451562" cy="26742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226942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000" t="-7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="" xmlns:p14="http://schemas.microsoft.com/office/powerpoint/2010/main" val="1833567791"/>
              </p:ext>
            </p:extLst>
          </p:nvPr>
        </p:nvGraphicFramePr>
        <p:xfrm>
          <a:off x="4295800" y="2209375"/>
          <a:ext cx="5760640" cy="34563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Заголовок 3"/>
          <p:cNvSpPr txBox="1">
            <a:spLocks/>
          </p:cNvSpPr>
          <p:nvPr/>
        </p:nvSpPr>
        <p:spPr>
          <a:xfrm>
            <a:off x="2063552" y="116632"/>
            <a:ext cx="8229600" cy="11430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Увеличение численности участников   сетевого взаимодействия</a:t>
            </a:r>
            <a:endParaRPr lang="ru-RU" sz="2800" b="1" dirty="0">
              <a:solidFill>
                <a:schemeClr val="bg1"/>
              </a:solidFill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3143672" y="1401040"/>
            <a:ext cx="1008112" cy="3107751"/>
            <a:chOff x="1619672" y="1401039"/>
            <a:chExt cx="1008112" cy="3107751"/>
          </a:xfrm>
        </p:grpSpPr>
        <p:sp>
          <p:nvSpPr>
            <p:cNvPr id="7" name="Стрелка углом 6"/>
            <p:cNvSpPr/>
            <p:nvPr/>
          </p:nvSpPr>
          <p:spPr>
            <a:xfrm flipV="1">
              <a:off x="1619672" y="1412776"/>
              <a:ext cx="1008112" cy="1584176"/>
            </a:xfrm>
            <a:prstGeom prst="bentArrow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8" name="Стрелка углом 7"/>
            <p:cNvSpPr/>
            <p:nvPr/>
          </p:nvSpPr>
          <p:spPr>
            <a:xfrm flipV="1">
              <a:off x="1619672" y="1401039"/>
              <a:ext cx="1008112" cy="3107751"/>
            </a:xfrm>
            <a:prstGeom prst="bentArrow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770380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000" t="-7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3221" y="3418232"/>
            <a:ext cx="2154102" cy="26280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2351584" y="1916833"/>
            <a:ext cx="763284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  <a:t> Система методического сопровождения реализации ФГОС ООО.  Создание инновационного поля в образовательном учреждении в аспекте </a:t>
            </a:r>
            <a:r>
              <a:rPr lang="ru-RU" sz="2800" b="1" dirty="0" err="1">
                <a:solidFill>
                  <a:schemeClr val="accent6">
                    <a:lumMod val="50000"/>
                  </a:schemeClr>
                </a:solidFill>
              </a:rPr>
              <a:t>системно-деятельностного</a:t>
            </a: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  <a:t> подхода</a:t>
            </a:r>
          </a:p>
        </p:txBody>
      </p:sp>
    </p:spTree>
    <p:extLst>
      <p:ext uri="{BB962C8B-B14F-4D97-AF65-F5344CB8AC3E}">
        <p14:creationId xmlns="" xmlns:p14="http://schemas.microsoft.com/office/powerpoint/2010/main" val="1589980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000" t="-7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3270" y="1543957"/>
            <a:ext cx="11152716" cy="429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996768" y="295334"/>
            <a:ext cx="819846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Систематизация инновационного материала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6567" y="4263241"/>
            <a:ext cx="1932875" cy="19328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1589980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/>
          <a:srcRect l="12960" r="12816" b="6998"/>
          <a:stretch/>
        </p:blipFill>
        <p:spPr>
          <a:xfrm>
            <a:off x="323243" y="94320"/>
            <a:ext cx="11355016" cy="666936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323993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Rectangle 1"/>
          <p:cNvSpPr>
            <a:spLocks noChangeArrowheads="1"/>
          </p:cNvSpPr>
          <p:nvPr/>
        </p:nvSpPr>
        <p:spPr bwMode="auto">
          <a:xfrm>
            <a:off x="335360" y="260648"/>
            <a:ext cx="295542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Результативность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="" xmlns:p14="http://schemas.microsoft.com/office/powerpoint/2010/main" val="4252546008"/>
              </p:ext>
            </p:extLst>
          </p:nvPr>
        </p:nvGraphicFramePr>
        <p:xfrm>
          <a:off x="-240704" y="1988840"/>
          <a:ext cx="5928544" cy="25128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3970" name="Rectangle 2"/>
          <p:cNvSpPr>
            <a:spLocks noChangeArrowheads="1"/>
          </p:cNvSpPr>
          <p:nvPr/>
        </p:nvSpPr>
        <p:spPr bwMode="auto">
          <a:xfrm>
            <a:off x="239349" y="1240978"/>
            <a:ext cx="844893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Динамика освоения педагогами </a:t>
            </a:r>
            <a:r>
              <a:rPr lang="ru-RU" sz="1600" b="1" dirty="0" smtClean="0">
                <a:solidFill>
                  <a:srgbClr val="0066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инновационных технологий, обеспечивающих системно-</a:t>
            </a:r>
            <a:r>
              <a:rPr lang="ru-RU" sz="1600" b="1" dirty="0" err="1" smtClean="0">
                <a:solidFill>
                  <a:srgbClr val="0066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деятельностный</a:t>
            </a:r>
            <a:r>
              <a:rPr lang="ru-RU" sz="1600" b="1" dirty="0" smtClean="0">
                <a:solidFill>
                  <a:srgbClr val="0066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подход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66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951307" y="2924945"/>
            <a:ext cx="624069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rgbClr val="006600"/>
                </a:solidFill>
              </a:rPr>
              <a:t>Результативность обобщения опыта </a:t>
            </a:r>
          </a:p>
          <a:p>
            <a:r>
              <a:rPr lang="ru-RU" sz="1600" b="1" dirty="0" smtClean="0">
                <a:solidFill>
                  <a:srgbClr val="006600"/>
                </a:solidFill>
              </a:rPr>
              <a:t>педагогами школы на различных </a:t>
            </a:r>
            <a:r>
              <a:rPr lang="ru-RU" sz="1600" b="1" dirty="0" smtClean="0">
                <a:solidFill>
                  <a:srgbClr val="006600"/>
                </a:solidFill>
              </a:rPr>
              <a:t>уровнях ( педагогов 30) </a:t>
            </a:r>
            <a:endParaRPr lang="ru-RU" sz="1600" b="1" dirty="0">
              <a:solidFill>
                <a:srgbClr val="006600"/>
              </a:solidFill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918809673"/>
              </p:ext>
            </p:extLst>
          </p:nvPr>
        </p:nvGraphicFramePr>
        <p:xfrm>
          <a:off x="5903979" y="3717033"/>
          <a:ext cx="5952660" cy="2376267"/>
        </p:xfrm>
        <a:graphic>
          <a:graphicData uri="http://schemas.openxmlformats.org/drawingml/2006/table">
            <a:tbl>
              <a:tblPr/>
              <a:tblGrid>
                <a:gridCol w="2304256"/>
                <a:gridCol w="1120820"/>
                <a:gridCol w="1263792"/>
                <a:gridCol w="1263792"/>
              </a:tblGrid>
              <a:tr h="81573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Уровень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2012-2013г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2013-2014г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2014-2015</a:t>
                      </a:r>
                      <a:endParaRPr lang="ru-RU" sz="1600" b="1" kern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01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муниципальный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15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16</a:t>
                      </a:r>
                      <a:endParaRPr lang="ru-RU" sz="1600" b="1" kern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01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Times New Roman"/>
                          <a:cs typeface="Times New Roman"/>
                        </a:rPr>
                        <a:t>краевой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9 (5)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11(8)</a:t>
                      </a:r>
                      <a:endParaRPr lang="ru-RU" sz="1600" b="1" kern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01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всероссийский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Times New Roman"/>
                          <a:cs typeface="Times New Roman"/>
                        </a:rPr>
                        <a:t>9 (5)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9 (5)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15(10)</a:t>
                      </a:r>
                      <a:endParaRPr lang="ru-RU" sz="1600" b="1" kern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01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международный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5( 1)</a:t>
                      </a:r>
                      <a:endParaRPr lang="ru-RU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15(10)</a:t>
                      </a:r>
                      <a:endParaRPr lang="ru-RU" sz="1600" b="1" kern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70" y="4560849"/>
            <a:ext cx="2402623" cy="18019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000" t="-7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47709"/>
          <a:stretch/>
        </p:blipFill>
        <p:spPr>
          <a:xfrm>
            <a:off x="9828350" y="3629249"/>
            <a:ext cx="1965889" cy="23363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2878418" y="4448935"/>
            <a:ext cx="6007414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endParaRPr lang="ru-RU" sz="2400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>
              <a:defRPr/>
            </a:pPr>
            <a:endParaRPr lang="ru-RU" sz="2400" dirty="0">
              <a:solidFill>
                <a:srgbClr val="333399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>
              <a:defRPr/>
            </a:pP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endParaRPr lang="ru-RU" sz="2800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>
              <a:defRPr/>
            </a:pPr>
            <a:r>
              <a:rPr lang="ru-RU" sz="2800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г. </a:t>
            </a: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Новороссийск , Краснодарский край</a:t>
            </a:r>
            <a:endParaRPr lang="ru-RU" sz="2800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543744" y="1522848"/>
            <a:ext cx="686598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5400" b="1" cap="none" spc="0" dirty="0" smtClean="0">
                <a:ln/>
                <a:solidFill>
                  <a:schemeClr val="accent4"/>
                </a:solidFill>
                <a:effectLst/>
              </a:rPr>
              <a:t>Спасибо за внимание.</a:t>
            </a:r>
            <a:endParaRPr lang="ru-RU" sz="5400" b="1" cap="none" spc="0" dirty="0">
              <a:ln/>
              <a:solidFill>
                <a:schemeClr val="accent4"/>
              </a:solidFill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048000" y="2681207"/>
            <a:ext cx="6096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2800" b="1" dirty="0" smtClean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hlinkClick r:id="rId4"/>
              </a:rPr>
              <a:t>http://shkola-lichnost.ru</a:t>
            </a:r>
            <a:r>
              <a:rPr lang="ru-RU" sz="2800" b="1" dirty="0" smtClean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  <a:p>
            <a:pPr algn="ctr">
              <a:defRPr/>
            </a:pPr>
            <a:r>
              <a:rPr lang="en-US" sz="2800" b="1" dirty="0" smtClean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hlinkClick r:id="rId5"/>
              </a:rPr>
              <a:t>http://metod-lichnost.ru</a:t>
            </a:r>
            <a:r>
              <a:rPr lang="ru-RU" sz="2800" b="1" dirty="0" smtClean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endParaRPr lang="en-US" sz="2800" b="1" dirty="0" smtClean="0">
              <a:solidFill>
                <a:srgbClr val="333399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>
              <a:defRPr/>
            </a:pPr>
            <a:r>
              <a:rPr lang="en-US" sz="2800" b="1" dirty="0" smtClean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hlinkClick r:id="rId6"/>
              </a:rPr>
              <a:t>http</a:t>
            </a:r>
            <a:r>
              <a:rPr lang="en-US" sz="2800" b="1" dirty="0" smtClean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hlinkClick r:id="rId6"/>
              </a:rPr>
              <a:t>://web-kvest.ru</a:t>
            </a:r>
            <a:r>
              <a:rPr lang="ru-RU" sz="2800" b="1" dirty="0" smtClean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endParaRPr lang="ru-RU" sz="2800" b="1" dirty="0" smtClean="0">
              <a:solidFill>
                <a:srgbClr val="333399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67892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000" t="-7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634" y="4156888"/>
            <a:ext cx="2181225" cy="2095500"/>
          </a:xfrm>
          <a:prstGeom prst="rect">
            <a:avLst/>
          </a:prstGeom>
        </p:spPr>
      </p:pic>
      <p:grpSp>
        <p:nvGrpSpPr>
          <p:cNvPr id="3" name="Группа 40"/>
          <p:cNvGrpSpPr>
            <a:grpSpLocks/>
          </p:cNvGrpSpPr>
          <p:nvPr/>
        </p:nvGrpSpPr>
        <p:grpSpPr bwMode="auto">
          <a:xfrm>
            <a:off x="4151337" y="905070"/>
            <a:ext cx="7658100" cy="5579998"/>
            <a:chOff x="1057289" y="349293"/>
            <a:chExt cx="7658115" cy="5580037"/>
          </a:xfrm>
        </p:grpSpPr>
        <p:cxnSp>
          <p:nvCxnSpPr>
            <p:cNvPr id="4" name="Соединительная линия уступом 3"/>
            <p:cNvCxnSpPr>
              <a:endCxn id="10" idx="1"/>
            </p:cNvCxnSpPr>
            <p:nvPr/>
          </p:nvCxnSpPr>
          <p:spPr>
            <a:xfrm flipV="1">
              <a:off x="4643458" y="1857364"/>
              <a:ext cx="1785941" cy="1071570"/>
            </a:xfrm>
            <a:prstGeom prst="bentConnector3">
              <a:avLst>
                <a:gd name="adj1" fmla="val 50000"/>
              </a:avLst>
            </a:prstGeom>
            <a:ln>
              <a:solidFill>
                <a:srgbClr val="990099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Соединительная линия уступом 4"/>
            <p:cNvCxnSpPr>
              <a:endCxn id="12" idx="1"/>
            </p:cNvCxnSpPr>
            <p:nvPr/>
          </p:nvCxnSpPr>
          <p:spPr>
            <a:xfrm>
              <a:off x="4857771" y="3286124"/>
              <a:ext cx="1571628" cy="357190"/>
            </a:xfrm>
            <a:prstGeom prst="bentConnector3">
              <a:avLst>
                <a:gd name="adj1" fmla="val 50000"/>
              </a:avLst>
            </a:prstGeom>
            <a:ln>
              <a:solidFill>
                <a:srgbClr val="990099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6" name="Схема 5"/>
            <p:cNvGraphicFramePr/>
            <p:nvPr>
              <p:extLst>
                <p:ext uri="{D42A27DB-BD31-4B8C-83A1-F6EECF244321}">
                  <p14:modId xmlns="" xmlns:p14="http://schemas.microsoft.com/office/powerpoint/2010/main" val="3891294872"/>
                </p:ext>
              </p:extLst>
            </p:nvPr>
          </p:nvGraphicFramePr>
          <p:xfrm>
            <a:off x="1057289" y="1547830"/>
            <a:ext cx="5514975" cy="438150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4" r:lo="rId5" r:qs="rId6" r:cs="rId7"/>
            </a:graphicData>
          </a:graphic>
        </p:graphicFrame>
        <p:sp>
          <p:nvSpPr>
            <p:cNvPr id="7" name="Скругленный прямоугольник 6"/>
            <p:cNvSpPr/>
            <p:nvPr/>
          </p:nvSpPr>
          <p:spPr>
            <a:xfrm>
              <a:off x="1076728" y="349293"/>
              <a:ext cx="2761866" cy="793691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1400" dirty="0">
                  <a:solidFill>
                    <a:schemeClr val="tx1"/>
                  </a:solidFill>
                </a:rPr>
                <a:t>Формирование языковой, речевой, коммуникативной компетенции педагогов и школьников</a:t>
              </a:r>
            </a:p>
          </p:txBody>
        </p:sp>
        <p:sp>
          <p:nvSpPr>
            <p:cNvPr id="8" name="Скругленный прямоугольник 7"/>
            <p:cNvSpPr/>
            <p:nvPr/>
          </p:nvSpPr>
          <p:spPr>
            <a:xfrm>
              <a:off x="3929082" y="349293"/>
              <a:ext cx="2286004" cy="793691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1600" dirty="0">
                  <a:solidFill>
                    <a:schemeClr val="tx1"/>
                  </a:solidFill>
                </a:rPr>
                <a:t>Приобщение к чтению</a:t>
              </a:r>
            </a:p>
          </p:txBody>
        </p:sp>
        <p:sp>
          <p:nvSpPr>
            <p:cNvPr id="10" name="Скругленный прямоугольник 9"/>
            <p:cNvSpPr/>
            <p:nvPr/>
          </p:nvSpPr>
          <p:spPr>
            <a:xfrm>
              <a:off x="6429400" y="1500174"/>
              <a:ext cx="2286004" cy="714380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1600" dirty="0">
                  <a:solidFill>
                    <a:schemeClr val="tx1"/>
                  </a:solidFill>
                </a:rPr>
                <a:t>Образовательная среда</a:t>
              </a:r>
            </a:p>
          </p:txBody>
        </p:sp>
        <p:sp>
          <p:nvSpPr>
            <p:cNvPr id="11" name="Скругленный прямоугольник 10"/>
            <p:cNvSpPr/>
            <p:nvPr/>
          </p:nvSpPr>
          <p:spPr>
            <a:xfrm>
              <a:off x="6429400" y="2428868"/>
              <a:ext cx="2286004" cy="714380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1600" dirty="0">
                  <a:solidFill>
                    <a:schemeClr val="tx1"/>
                  </a:solidFill>
                </a:rPr>
                <a:t>Процесс обучения</a:t>
              </a:r>
            </a:p>
          </p:txBody>
        </p:sp>
        <p:sp>
          <p:nvSpPr>
            <p:cNvPr id="12" name="Скругленный прямоугольник 11"/>
            <p:cNvSpPr/>
            <p:nvPr/>
          </p:nvSpPr>
          <p:spPr>
            <a:xfrm>
              <a:off x="6429400" y="3286124"/>
              <a:ext cx="2286004" cy="714380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1600" dirty="0">
                  <a:solidFill>
                    <a:schemeClr val="tx1"/>
                  </a:solidFill>
                </a:rPr>
                <a:t>Учитель-ученик</a:t>
              </a:r>
            </a:p>
          </p:txBody>
        </p:sp>
        <p:cxnSp>
          <p:nvCxnSpPr>
            <p:cNvPr id="13" name="Соединительная линия уступом 12"/>
            <p:cNvCxnSpPr>
              <a:endCxn id="11" idx="1"/>
            </p:cNvCxnSpPr>
            <p:nvPr/>
          </p:nvCxnSpPr>
          <p:spPr>
            <a:xfrm flipV="1">
              <a:off x="4786333" y="2786058"/>
              <a:ext cx="1643066" cy="285752"/>
            </a:xfrm>
            <a:prstGeom prst="bentConnector3">
              <a:avLst>
                <a:gd name="adj1" fmla="val 50000"/>
              </a:avLst>
            </a:prstGeom>
            <a:ln>
              <a:solidFill>
                <a:srgbClr val="990099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Соединительная линия уступом 13"/>
            <p:cNvCxnSpPr>
              <a:endCxn id="7" idx="2"/>
            </p:cNvCxnSpPr>
            <p:nvPr/>
          </p:nvCxnSpPr>
          <p:spPr>
            <a:xfrm rot="16200000" flipV="1">
              <a:off x="2443276" y="1157370"/>
              <a:ext cx="1000133" cy="971361"/>
            </a:xfrm>
            <a:prstGeom prst="bentConnector3">
              <a:avLst>
                <a:gd name="adj1" fmla="val 50000"/>
              </a:avLst>
            </a:prstGeom>
            <a:ln>
              <a:solidFill>
                <a:srgbClr val="990099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Соединительная линия уступом 14"/>
            <p:cNvCxnSpPr>
              <a:endCxn id="8" idx="2"/>
            </p:cNvCxnSpPr>
            <p:nvPr/>
          </p:nvCxnSpPr>
          <p:spPr>
            <a:xfrm rot="5400000" flipH="1" flipV="1">
              <a:off x="4143391" y="1214426"/>
              <a:ext cx="1000135" cy="857251"/>
            </a:xfrm>
            <a:prstGeom prst="bentConnector3">
              <a:avLst>
                <a:gd name="adj1" fmla="val 50000"/>
              </a:avLst>
            </a:prstGeom>
            <a:ln>
              <a:solidFill>
                <a:srgbClr val="990099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TextBox 19"/>
          <p:cNvSpPr txBox="1"/>
          <p:nvPr/>
        </p:nvSpPr>
        <p:spPr>
          <a:xfrm>
            <a:off x="528695" y="2680097"/>
            <a:ext cx="380689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ru-RU" sz="20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</a:rPr>
              <a:t>Обоснование необходимости включения в проект </a:t>
            </a:r>
          </a:p>
          <a:p>
            <a:pPr>
              <a:spcBef>
                <a:spcPct val="0"/>
              </a:spcBef>
            </a:pPr>
            <a:r>
              <a:rPr lang="ru-RU" sz="2000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</a:rPr>
              <a:t>«Школа, где процветает грамотность»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748982" y="148339"/>
            <a:ext cx="63354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Анализ проблемного поля</a:t>
            </a:r>
            <a:endParaRPr lang="ru-RU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19252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000" t="-7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42913" y="311150"/>
            <a:ext cx="19288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 dirty="0">
                <a:solidFill>
                  <a:schemeClr val="bg1"/>
                </a:solidFill>
              </a:rPr>
              <a:t>Идея: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941514" y="219076"/>
            <a:ext cx="945038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chemeClr val="bg1"/>
                </a:solidFill>
              </a:rPr>
              <a:t>Воспитание Человека </a:t>
            </a:r>
            <a:r>
              <a:rPr lang="ru-RU" altLang="ru-RU" sz="2000" b="1" dirty="0" smtClean="0">
                <a:solidFill>
                  <a:schemeClr val="bg1"/>
                </a:solidFill>
              </a:rPr>
              <a:t>читающего через </a:t>
            </a:r>
            <a:r>
              <a:rPr lang="ru-RU" altLang="ru-RU" sz="2000" b="1" dirty="0">
                <a:solidFill>
                  <a:schemeClr val="bg1"/>
                </a:solidFill>
              </a:rPr>
              <a:t>деятельность школы,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chemeClr val="bg1"/>
                </a:solidFill>
              </a:rPr>
              <a:t> где процветает грамотность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601788" y="1336675"/>
            <a:ext cx="8208962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 dirty="0">
                <a:solidFill>
                  <a:schemeClr val="accent5">
                    <a:lumMod val="75000"/>
                  </a:schemeClr>
                </a:solidFill>
              </a:rPr>
              <a:t>Цель:</a:t>
            </a:r>
            <a:r>
              <a:rPr lang="ru-RU" altLang="ru-RU" sz="1800" b="1" dirty="0">
                <a:solidFill>
                  <a:schemeClr val="accent5">
                    <a:lumMod val="75000"/>
                  </a:schemeClr>
                </a:solidFill>
              </a:rPr>
              <a:t> 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ru-RU" altLang="ru-RU" sz="2000" dirty="0">
                <a:solidFill>
                  <a:schemeClr val="accent5">
                    <a:lumMod val="75000"/>
                  </a:schemeClr>
                </a:solidFill>
              </a:rPr>
              <a:t>создание мотивационных и  методических условий для формирования читательской культуры всех субъектов образовательного процесса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ru-RU" altLang="ru-RU" sz="2000" dirty="0">
                <a:solidFill>
                  <a:schemeClr val="accent5">
                    <a:lumMod val="75000"/>
                  </a:schemeClr>
                </a:solidFill>
              </a:rPr>
              <a:t> повышение читательской компетентности коллектива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ru-RU" altLang="ru-RU" sz="2000" dirty="0">
                <a:solidFill>
                  <a:schemeClr val="accent5">
                    <a:lumMod val="75000"/>
                  </a:schemeClr>
                </a:solidFill>
              </a:rPr>
              <a:t> развитие  инновационных компетенций всех участников образовательного процесса </a:t>
            </a:r>
            <a:r>
              <a:rPr lang="ru-RU" altLang="ru-RU" sz="2000" b="1" dirty="0">
                <a:solidFill>
                  <a:schemeClr val="accent5">
                    <a:lumMod val="75000"/>
                  </a:schemeClr>
                </a:solidFill>
              </a:rPr>
              <a:t>через чтение</a:t>
            </a:r>
          </a:p>
        </p:txBody>
      </p:sp>
      <p:sp>
        <p:nvSpPr>
          <p:cNvPr id="7" name="TextBox 1"/>
          <p:cNvSpPr txBox="1">
            <a:spLocks noChangeArrowheads="1"/>
          </p:cNvSpPr>
          <p:nvPr/>
        </p:nvSpPr>
        <p:spPr bwMode="auto">
          <a:xfrm>
            <a:off x="1644650" y="4013200"/>
            <a:ext cx="5113338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 dirty="0">
                <a:solidFill>
                  <a:schemeClr val="accent5">
                    <a:lumMod val="75000"/>
                  </a:schemeClr>
                </a:solidFill>
              </a:rPr>
              <a:t>Целевая группа.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000" dirty="0">
              <a:solidFill>
                <a:schemeClr val="accent2"/>
              </a:solidFill>
            </a:endParaRP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ru-RU" altLang="ru-RU" sz="2000" dirty="0">
                <a:solidFill>
                  <a:schemeClr val="accent5">
                    <a:lumMod val="75000"/>
                  </a:schemeClr>
                </a:solidFill>
              </a:rPr>
              <a:t>Учащиеся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ru-RU" altLang="ru-RU" sz="2000" dirty="0">
                <a:solidFill>
                  <a:schemeClr val="accent5">
                    <a:lumMod val="75000"/>
                  </a:schemeClr>
                </a:solidFill>
              </a:rPr>
              <a:t> Коллектив школы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ru-RU" altLang="ru-RU" sz="2000" dirty="0">
                <a:solidFill>
                  <a:schemeClr val="accent5">
                    <a:lumMod val="75000"/>
                  </a:schemeClr>
                </a:solidFill>
              </a:rPr>
              <a:t>Родительская общественность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1159" y="3125971"/>
            <a:ext cx="3836794" cy="287759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574580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000" t="-7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CF3"/>
              </a:clrFrom>
              <a:clrTo>
                <a:srgbClr val="FFFCF3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62" y="4121732"/>
            <a:ext cx="2735780" cy="2259511"/>
          </a:xfrm>
          <a:prstGeom prst="rect">
            <a:avLst/>
          </a:prstGeom>
        </p:spPr>
      </p:pic>
      <p:graphicFrame>
        <p:nvGraphicFramePr>
          <p:cNvPr id="3" name="Схема 2"/>
          <p:cNvGraphicFramePr/>
          <p:nvPr>
            <p:extLst>
              <p:ext uri="{D42A27DB-BD31-4B8C-83A1-F6EECF244321}">
                <p14:modId xmlns="" xmlns:p14="http://schemas.microsoft.com/office/powerpoint/2010/main" val="711934507"/>
              </p:ext>
            </p:extLst>
          </p:nvPr>
        </p:nvGraphicFramePr>
        <p:xfrm>
          <a:off x="1524000" y="1046872"/>
          <a:ext cx="9753599" cy="56480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596347" y="0"/>
            <a:ext cx="1118483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Определение основных направлений </a:t>
            </a:r>
          </a:p>
          <a:p>
            <a:pPr algn="ctr"/>
            <a:r>
              <a:rPr lang="ru-RU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изменения образовательного процесса</a:t>
            </a:r>
          </a:p>
        </p:txBody>
      </p:sp>
    </p:spTree>
    <p:extLst>
      <p:ext uri="{BB962C8B-B14F-4D97-AF65-F5344CB8AC3E}">
        <p14:creationId xmlns="" xmlns:p14="http://schemas.microsoft.com/office/powerpoint/2010/main" val="2814735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 descr="14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10708" t="13789" r="13737" b="12530"/>
          <a:stretch>
            <a:fillRect/>
          </a:stretch>
        </p:blipFill>
        <p:spPr>
          <a:xfrm>
            <a:off x="4623788" y="622419"/>
            <a:ext cx="2840477" cy="16688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7" name="TextBox 16"/>
          <p:cNvSpPr txBox="1"/>
          <p:nvPr/>
        </p:nvSpPr>
        <p:spPr>
          <a:xfrm>
            <a:off x="4731113" y="1417267"/>
            <a:ext cx="26047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/>
              <a:t>Пространство </a:t>
            </a:r>
          </a:p>
          <a:p>
            <a:pPr algn="ctr"/>
            <a:r>
              <a:rPr lang="ru-RU" b="1" i="1" dirty="0" smtClean="0"/>
              <a:t>школы</a:t>
            </a:r>
            <a:endParaRPr lang="ru-RU" b="1" i="1" dirty="0"/>
          </a:p>
        </p:txBody>
      </p:sp>
      <p:pic>
        <p:nvPicPr>
          <p:cNvPr id="20" name="Рисунок 19" descr="66.pn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20529" y="1123635"/>
            <a:ext cx="4451562" cy="267421"/>
          </a:xfrm>
          <a:prstGeom prst="rect">
            <a:avLst/>
          </a:prstGeom>
        </p:spPr>
      </p:pic>
      <p:sp>
        <p:nvSpPr>
          <p:cNvPr id="6" name="Text Box 32"/>
          <p:cNvSpPr txBox="1">
            <a:spLocks noChangeArrowheads="1"/>
          </p:cNvSpPr>
          <p:nvPr/>
        </p:nvSpPr>
        <p:spPr bwMode="auto">
          <a:xfrm>
            <a:off x="1415610" y="1515933"/>
            <a:ext cx="3733791" cy="523220"/>
          </a:xfrm>
          <a:prstGeom prst="rect">
            <a:avLst/>
          </a:prstGeom>
          <a:noFill/>
          <a:ln w="9525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dirty="0">
                <a:latin typeface="Mistral" pitchFamily="66" charset="0"/>
              </a:rPr>
              <a:t>Постоянно обновляется</a:t>
            </a:r>
          </a:p>
        </p:txBody>
      </p:sp>
      <p:pic>
        <p:nvPicPr>
          <p:cNvPr id="7" name="Рисунок 6" descr="DSC06470.JPG"/>
          <p:cNvPicPr>
            <a:picLocks noChangeAspect="1"/>
          </p:cNvPicPr>
          <p:nvPr/>
        </p:nvPicPr>
        <p:blipFill>
          <a:blip r:embed="rId5" cstate="print"/>
          <a:srcRect t="32292" r="5746" b="26041"/>
          <a:stretch>
            <a:fillRect/>
          </a:stretch>
        </p:blipFill>
        <p:spPr bwMode="auto">
          <a:xfrm>
            <a:off x="1098025" y="3240928"/>
            <a:ext cx="6337300" cy="17018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3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35347" y="3312366"/>
            <a:ext cx="6242049" cy="23050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6" descr="IMG_0011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891388" y="3424296"/>
            <a:ext cx="3048000" cy="304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3" descr="IMG_0195.JPG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828278" y="3046860"/>
            <a:ext cx="3020483" cy="3429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7272" y="780654"/>
            <a:ext cx="1460149" cy="19855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2226942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5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Группа 8"/>
          <p:cNvGrpSpPr/>
          <p:nvPr/>
        </p:nvGrpSpPr>
        <p:grpSpPr>
          <a:xfrm>
            <a:off x="154380" y="545090"/>
            <a:ext cx="3111336" cy="3439949"/>
            <a:chOff x="273132" y="236332"/>
            <a:chExt cx="3111336" cy="3439949"/>
          </a:xfrm>
        </p:grpSpPr>
        <p:pic>
          <p:nvPicPr>
            <p:cNvPr id="4" name="Рисунок 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18087" t="7792" r="20267" b="7013"/>
            <a:stretch/>
          </p:blipFill>
          <p:spPr>
            <a:xfrm>
              <a:off x="273132" y="236332"/>
              <a:ext cx="3111336" cy="3439949"/>
            </a:xfrm>
            <a:prstGeom prst="rect">
              <a:avLst/>
            </a:prstGeom>
            <a:ln>
              <a:noFill/>
            </a:ln>
          </p:spPr>
        </p:pic>
        <p:sp>
          <p:nvSpPr>
            <p:cNvPr id="5" name="Прямоугольник 4"/>
            <p:cNvSpPr/>
            <p:nvPr/>
          </p:nvSpPr>
          <p:spPr>
            <a:xfrm>
              <a:off x="878774" y="1662545"/>
              <a:ext cx="2030681" cy="135378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Скругленный прямоугольник 7"/>
            <p:cNvSpPr/>
            <p:nvPr/>
          </p:nvSpPr>
          <p:spPr>
            <a:xfrm>
              <a:off x="712519" y="771896"/>
              <a:ext cx="2327564" cy="486888"/>
            </a:xfrm>
            <a:prstGeom prst="roundRect">
              <a:avLst/>
            </a:prstGeom>
            <a:gradFill flip="none" rotWithShape="1">
              <a:gsLst>
                <a:gs pos="0">
                  <a:srgbClr val="4C81BD">
                    <a:shade val="30000"/>
                    <a:satMod val="115000"/>
                  </a:srgbClr>
                </a:gs>
                <a:gs pos="0">
                  <a:srgbClr val="4C81BD">
                    <a:shade val="67500"/>
                    <a:satMod val="115000"/>
                  </a:srgbClr>
                </a:gs>
                <a:gs pos="54000">
                  <a:srgbClr val="4C81BD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354377" y="1754931"/>
            <a:ext cx="284197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Точечная отработка технологий вхождения в проект ШГПГ в созданной читательской среде. Поиск новых форм работы.</a:t>
            </a:r>
            <a:endParaRPr lang="ru-RU" sz="2000" dirty="0"/>
          </a:p>
        </p:txBody>
      </p:sp>
      <p:sp>
        <p:nvSpPr>
          <p:cNvPr id="13" name="TextBox 12"/>
          <p:cNvSpPr txBox="1"/>
          <p:nvPr/>
        </p:nvSpPr>
        <p:spPr>
          <a:xfrm>
            <a:off x="593767" y="992459"/>
            <a:ext cx="21969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</a:rPr>
              <a:t>I</a:t>
            </a:r>
            <a:r>
              <a:rPr lang="ru-RU" sz="2800" b="1" dirty="0" smtClean="0">
                <a:solidFill>
                  <a:schemeClr val="bg1"/>
                </a:solidFill>
              </a:rPr>
              <a:t> </a:t>
            </a:r>
            <a:r>
              <a:rPr lang="en-US" sz="2800" b="1" dirty="0" smtClean="0">
                <a:solidFill>
                  <a:schemeClr val="bg1"/>
                </a:solidFill>
              </a:rPr>
              <a:t>I </a:t>
            </a:r>
            <a:r>
              <a:rPr lang="ru-RU" sz="2800" b="1" dirty="0" smtClean="0">
                <a:solidFill>
                  <a:schemeClr val="bg1"/>
                </a:solidFill>
              </a:rPr>
              <a:t>ЭТАП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635734" y="1254069"/>
            <a:ext cx="6545766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4000" dirty="0" smtClean="0">
                <a:latin typeface="Mistral" pitchFamily="66" charset="0"/>
              </a:rPr>
              <a:t>Освоение учителями </a:t>
            </a:r>
            <a:r>
              <a:rPr lang="ru-RU" sz="4000" dirty="0" err="1" smtClean="0">
                <a:latin typeface="Mistral" pitchFamily="66" charset="0"/>
              </a:rPr>
              <a:t>стратегиального</a:t>
            </a:r>
            <a:r>
              <a:rPr lang="ru-RU" sz="4000" dirty="0" smtClean="0">
                <a:latin typeface="Mistral" pitchFamily="66" charset="0"/>
              </a:rPr>
              <a:t> подхода</a:t>
            </a:r>
            <a:endParaRPr lang="ru-RU" sz="4000" dirty="0">
              <a:latin typeface="Mistral" pitchFamily="66" charset="0"/>
            </a:endParaRPr>
          </a:p>
          <a:p>
            <a:pPr marL="342900" indent="-342900">
              <a:buAutoNum type="arabicPeriod"/>
            </a:pPr>
            <a:r>
              <a:rPr lang="ru-RU" sz="4000" dirty="0" smtClean="0">
                <a:latin typeface="Mistral" pitchFamily="66" charset="0"/>
              </a:rPr>
              <a:t>Освоение учащимися стратегий работы с различными типами текста</a:t>
            </a:r>
            <a:endParaRPr lang="ru-RU" sz="4000" dirty="0">
              <a:latin typeface="Mistral" pitchFamily="66" charset="0"/>
            </a:endParaRPr>
          </a:p>
          <a:p>
            <a:pPr marL="342900" indent="-342900">
              <a:buAutoNum type="arabicPeriod"/>
            </a:pPr>
            <a:r>
              <a:rPr lang="ru-RU" sz="4000" dirty="0" smtClean="0">
                <a:latin typeface="Mistral" pitchFamily="66" charset="0"/>
              </a:rPr>
              <a:t>Изменение </a:t>
            </a:r>
            <a:r>
              <a:rPr lang="ru-RU" sz="4000" dirty="0">
                <a:latin typeface="Mistral" pitchFamily="66" charset="0"/>
              </a:rPr>
              <a:t>образовательного </a:t>
            </a:r>
            <a:r>
              <a:rPr lang="ru-RU" sz="4000" dirty="0" smtClean="0">
                <a:latin typeface="Mistral" pitchFamily="66" charset="0"/>
              </a:rPr>
              <a:t>процесса. Построение собственной системы работы </a:t>
            </a:r>
            <a:endParaRPr lang="ru-RU" sz="4000" dirty="0">
              <a:latin typeface="Mistral" pitchFamily="66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745387" y="3524700"/>
            <a:ext cx="402371" cy="566977"/>
          </a:xfrm>
          <a:prstGeom prst="rect">
            <a:avLst/>
          </a:prstGeom>
        </p:spPr>
      </p:pic>
      <p:sp>
        <p:nvSpPr>
          <p:cNvPr id="14" name="Полилиния 13"/>
          <p:cNvSpPr/>
          <p:nvPr/>
        </p:nvSpPr>
        <p:spPr>
          <a:xfrm>
            <a:off x="9900787" y="5497795"/>
            <a:ext cx="356913" cy="415058"/>
          </a:xfrm>
          <a:custGeom>
            <a:avLst/>
            <a:gdLst>
              <a:gd name="connsiteX0" fmla="*/ 0 w 814039"/>
              <a:gd name="connsiteY0" fmla="*/ 267629 h 780585"/>
              <a:gd name="connsiteX1" fmla="*/ 11151 w 814039"/>
              <a:gd name="connsiteY1" fmla="*/ 323385 h 780585"/>
              <a:gd name="connsiteX2" fmla="*/ 22302 w 814039"/>
              <a:gd name="connsiteY2" fmla="*/ 390292 h 780585"/>
              <a:gd name="connsiteX3" fmla="*/ 44605 w 814039"/>
              <a:gd name="connsiteY3" fmla="*/ 468351 h 780585"/>
              <a:gd name="connsiteX4" fmla="*/ 55756 w 814039"/>
              <a:gd name="connsiteY4" fmla="*/ 524107 h 780585"/>
              <a:gd name="connsiteX5" fmla="*/ 66907 w 814039"/>
              <a:gd name="connsiteY5" fmla="*/ 669073 h 780585"/>
              <a:gd name="connsiteX6" fmla="*/ 78058 w 814039"/>
              <a:gd name="connsiteY6" fmla="*/ 713678 h 780585"/>
              <a:gd name="connsiteX7" fmla="*/ 89209 w 814039"/>
              <a:gd name="connsiteY7" fmla="*/ 780585 h 780585"/>
              <a:gd name="connsiteX8" fmla="*/ 144966 w 814039"/>
              <a:gd name="connsiteY8" fmla="*/ 657922 h 780585"/>
              <a:gd name="connsiteX9" fmla="*/ 167268 w 814039"/>
              <a:gd name="connsiteY9" fmla="*/ 635619 h 780585"/>
              <a:gd name="connsiteX10" fmla="*/ 267629 w 814039"/>
              <a:gd name="connsiteY10" fmla="*/ 501804 h 780585"/>
              <a:gd name="connsiteX11" fmla="*/ 356839 w 814039"/>
              <a:gd name="connsiteY11" fmla="*/ 390292 h 780585"/>
              <a:gd name="connsiteX12" fmla="*/ 401444 w 814039"/>
              <a:gd name="connsiteY12" fmla="*/ 345687 h 780585"/>
              <a:gd name="connsiteX13" fmla="*/ 446048 w 814039"/>
              <a:gd name="connsiteY13" fmla="*/ 289931 h 780585"/>
              <a:gd name="connsiteX14" fmla="*/ 490653 w 814039"/>
              <a:gd name="connsiteY14" fmla="*/ 256478 h 780585"/>
              <a:gd name="connsiteX15" fmla="*/ 557561 w 814039"/>
              <a:gd name="connsiteY15" fmla="*/ 200722 h 780585"/>
              <a:gd name="connsiteX16" fmla="*/ 613317 w 814039"/>
              <a:gd name="connsiteY16" fmla="*/ 133814 h 780585"/>
              <a:gd name="connsiteX17" fmla="*/ 669073 w 814039"/>
              <a:gd name="connsiteY17" fmla="*/ 100361 h 780585"/>
              <a:gd name="connsiteX18" fmla="*/ 713678 w 814039"/>
              <a:gd name="connsiteY18" fmla="*/ 55756 h 780585"/>
              <a:gd name="connsiteX19" fmla="*/ 780585 w 814039"/>
              <a:gd name="connsiteY19" fmla="*/ 11151 h 780585"/>
              <a:gd name="connsiteX20" fmla="*/ 814039 w 814039"/>
              <a:gd name="connsiteY20" fmla="*/ 0 h 7805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814039" h="780585">
                <a:moveTo>
                  <a:pt x="0" y="267629"/>
                </a:moveTo>
                <a:cubicBezTo>
                  <a:pt x="3717" y="286214"/>
                  <a:pt x="7761" y="304737"/>
                  <a:pt x="11151" y="323385"/>
                </a:cubicBezTo>
                <a:cubicBezTo>
                  <a:pt x="15196" y="345630"/>
                  <a:pt x="17868" y="368121"/>
                  <a:pt x="22302" y="390292"/>
                </a:cubicBezTo>
                <a:cubicBezTo>
                  <a:pt x="43162" y="494595"/>
                  <a:pt x="23346" y="383317"/>
                  <a:pt x="44605" y="468351"/>
                </a:cubicBezTo>
                <a:cubicBezTo>
                  <a:pt x="49202" y="486738"/>
                  <a:pt x="52039" y="505522"/>
                  <a:pt x="55756" y="524107"/>
                </a:cubicBezTo>
                <a:cubicBezTo>
                  <a:pt x="59473" y="572429"/>
                  <a:pt x="61244" y="620940"/>
                  <a:pt x="66907" y="669073"/>
                </a:cubicBezTo>
                <a:cubicBezTo>
                  <a:pt x="68698" y="684294"/>
                  <a:pt x="75052" y="698650"/>
                  <a:pt x="78058" y="713678"/>
                </a:cubicBezTo>
                <a:cubicBezTo>
                  <a:pt x="82492" y="735849"/>
                  <a:pt x="85492" y="758283"/>
                  <a:pt x="89209" y="780585"/>
                </a:cubicBezTo>
                <a:cubicBezTo>
                  <a:pt x="105643" y="739501"/>
                  <a:pt x="121407" y="695617"/>
                  <a:pt x="144966" y="657922"/>
                </a:cubicBezTo>
                <a:cubicBezTo>
                  <a:pt x="150538" y="649007"/>
                  <a:pt x="160960" y="644030"/>
                  <a:pt x="167268" y="635619"/>
                </a:cubicBezTo>
                <a:cubicBezTo>
                  <a:pt x="346795" y="396247"/>
                  <a:pt x="66022" y="749937"/>
                  <a:pt x="267629" y="501804"/>
                </a:cubicBezTo>
                <a:cubicBezTo>
                  <a:pt x="297646" y="464860"/>
                  <a:pt x="323179" y="423952"/>
                  <a:pt x="356839" y="390292"/>
                </a:cubicBezTo>
                <a:cubicBezTo>
                  <a:pt x="371707" y="375424"/>
                  <a:pt x="387474" y="361403"/>
                  <a:pt x="401444" y="345687"/>
                </a:cubicBezTo>
                <a:cubicBezTo>
                  <a:pt x="417256" y="327898"/>
                  <a:pt x="429218" y="306761"/>
                  <a:pt x="446048" y="289931"/>
                </a:cubicBezTo>
                <a:cubicBezTo>
                  <a:pt x="459190" y="276789"/>
                  <a:pt x="476542" y="268573"/>
                  <a:pt x="490653" y="256478"/>
                </a:cubicBezTo>
                <a:cubicBezTo>
                  <a:pt x="565782" y="192082"/>
                  <a:pt x="483622" y="250013"/>
                  <a:pt x="557561" y="200722"/>
                </a:cubicBezTo>
                <a:cubicBezTo>
                  <a:pt x="568405" y="186263"/>
                  <a:pt x="594231" y="147447"/>
                  <a:pt x="613317" y="133814"/>
                </a:cubicBezTo>
                <a:cubicBezTo>
                  <a:pt x="630954" y="121216"/>
                  <a:pt x="651965" y="113667"/>
                  <a:pt x="669073" y="100361"/>
                </a:cubicBezTo>
                <a:cubicBezTo>
                  <a:pt x="685671" y="87452"/>
                  <a:pt x="697259" y="68891"/>
                  <a:pt x="713678" y="55756"/>
                </a:cubicBezTo>
                <a:cubicBezTo>
                  <a:pt x="734608" y="39012"/>
                  <a:pt x="755156" y="19627"/>
                  <a:pt x="780585" y="11151"/>
                </a:cubicBezTo>
                <a:lnTo>
                  <a:pt x="814039" y="0"/>
                </a:lnTo>
              </a:path>
            </a:pathLst>
          </a:cu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Рисунок 10" descr="chelovechek-s-lupoy1-300x300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305071" y="4800892"/>
            <a:ext cx="1719483" cy="171948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268918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000" t="-7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107" y="4272234"/>
            <a:ext cx="2676248" cy="201386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174488" y="289931"/>
            <a:ext cx="84303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Освоение учителями </a:t>
            </a:r>
            <a:r>
              <a:rPr lang="ru-RU" sz="3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стратегиального</a:t>
            </a:r>
            <a:r>
              <a:rPr lang="ru-RU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подхода</a:t>
            </a: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="" xmlns:p14="http://schemas.microsoft.com/office/powerpoint/2010/main" val="2317950886"/>
              </p:ext>
            </p:extLst>
          </p:nvPr>
        </p:nvGraphicFramePr>
        <p:xfrm>
          <a:off x="2031999" y="1070517"/>
          <a:ext cx="9186128" cy="53748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="" xmlns:p14="http://schemas.microsoft.com/office/powerpoint/2010/main" val="2909001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Зеленый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2328</TotalTime>
  <Words>1226</Words>
  <Application>Microsoft Office PowerPoint</Application>
  <PresentationFormat>Произвольный</PresentationFormat>
  <Paragraphs>312</Paragraphs>
  <Slides>36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СветLana</dc:creator>
  <cp:lastModifiedBy>user</cp:lastModifiedBy>
  <cp:revision>177</cp:revision>
  <dcterms:created xsi:type="dcterms:W3CDTF">2015-03-20T18:53:16Z</dcterms:created>
  <dcterms:modified xsi:type="dcterms:W3CDTF">2015-04-08T16:17:13Z</dcterms:modified>
</cp:coreProperties>
</file>